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E50"/>
    <a:srgbClr val="DAB44B"/>
    <a:srgbClr val="D9D9D9"/>
    <a:srgbClr val="C13731"/>
    <a:srgbClr val="AF3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9"/>
    <p:restoredTop sz="94847"/>
  </p:normalViewPr>
  <p:slideViewPr>
    <p:cSldViewPr snapToGrid="0" snapToObjects="1">
      <p:cViewPr varScale="1">
        <p:scale>
          <a:sx n="84" d="100"/>
          <a:sy n="84" d="100"/>
        </p:scale>
        <p:origin x="6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16EB7-F43B-524C-A941-A87A45A85334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A6AC4-A584-4844-805E-84127CEE8E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57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6AC4-A584-4844-805E-84127CEE8E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29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6AC4-A584-4844-805E-84127CEE8E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477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6AC4-A584-4844-805E-84127CEE8E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29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6AC4-A584-4844-805E-84127CEE8E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45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6AC4-A584-4844-805E-84127CEE8E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273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6AC4-A584-4844-805E-84127CEE8E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501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6AC4-A584-4844-805E-84127CEE8E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810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A6AC4-A584-4844-805E-84127CEE8E5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74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24F4-40AE-654F-9798-227104FAE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CA0B85-9479-5540-946D-E272884C4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AC9C4D-A116-6642-9239-1D5B08BA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BDB7E0-3758-0B43-A301-81E5213B9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8B5EE1-DF81-8A4A-8FA8-DCDD0814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82029-63A6-D04F-B33C-B3F605B5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E5D9BA-89B8-1747-A43B-FB81543F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16225-CD8F-3A43-B716-51BB9B4C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749476-C0B9-F845-B19F-F02BE354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BEBC6D-4517-4349-9C35-FA885743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20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F57798-FBCC-B749-921F-A21828B7C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06C6C6-B792-3742-901A-A12B3CF75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32B4D2-483E-7D46-9BA2-30B169AB4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805EF0-9D65-EC43-84AF-1145295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C8F58D-9BFE-9C43-A93B-4B8B9DD6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93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E3F0F-EC9A-8349-8232-9F58A58B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76265A-F220-BF4A-836B-24F0B8DB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D28D7E-974F-9048-8EBC-857FDAA3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051839-6875-0643-AB41-EC225187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9D44D0-F7F7-054B-A6A6-F531A02E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20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F5A95-F098-4043-B1C2-C7E61AC2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967FAF-8ECB-1A47-956A-2978FD93B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D15E2E-77EC-344F-B212-BA3E8E95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7A96B-77DB-EB49-9974-0E6A4E8D2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D41349-95CC-DD4C-BDCF-4EDDB55C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123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DC07D-67E6-8F4F-A5FF-5BA320D9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01104E-37D5-E345-8D03-47BB8D5F2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52DA6D-8600-0E4F-91EF-52BC0D570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45BCC6-D7B5-3A4F-8B4B-D52F12034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EE452D-7E46-C542-8111-8BE0416A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5231A5-DA12-9640-9109-7F64394F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1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FE513-5BF1-4244-838C-29CE3F9E3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004EDD-F17D-5044-ADB3-46AF378B9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440CDA-EB87-5E41-B790-70B5D37BA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AD5F57-FF4E-074C-A7F3-C0F130889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46151D-D429-7D48-A02F-B00ADB0C6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9C7F44C-ED28-434F-A59A-D93EF066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AB0119-00F7-2148-BC6F-E1C17854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96AE83A-7137-D24A-ACEA-B6F68B1C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046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2E5C7-950A-0C41-BAD1-BEE9550B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F3FF3C3-3431-A04E-9903-9ACB92B3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164CD6-F3AA-AE4D-AB25-A22129EE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1F61B-57DA-574F-AF96-57D1E0FA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60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A2522DE-A6C2-204E-BC1D-5C3C16F6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4C8E5C-8834-9543-95A1-C98F7D77E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0413DA-4728-574A-813F-5492C428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3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BEF2-0587-1548-BEBE-F7B0DF61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739232-1835-054A-A82B-0BFDF411E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BB4EAA-1A1D-014A-9422-BCF28773F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FAC5707-FC67-924D-B7E5-8DEE048A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087E98-A4AA-FB41-BFA3-A9621406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2BB3A4-D312-3141-BFA1-1EAAD946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87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57C74-E4C3-AF4B-B387-D504CA90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BA9C86D-27C6-B64D-806B-67E2DD94F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BD559E-2C0A-464F-A588-CA098CF97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55A65F-48B5-D748-AF03-7EB5D0B9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DB30BC-52A3-E64B-850F-CF6BC025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0405FD-7E57-F646-99CC-42174AEA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08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FFB1256-ACC4-0A47-A131-F3C01A35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E5693A-FCD0-AA40-A5F6-4BC9F8C27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62ACCB-FCF2-9F4A-9B5C-856D4C013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E4EA1-C402-7247-8DF1-36A207BF3503}" type="datetimeFigureOut">
              <a:rPr lang="pt-BR" smtClean="0"/>
              <a:t>16/10/2020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75EC96-5476-9943-B25D-6A7B7BC02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E9FC37-902F-8F4B-ABB3-ED2DBA672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1C6B2-8E30-5D40-9AE4-8358CC2EA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1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slide" Target="slide2.xml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slide" Target="slide3.xml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59.svg"/><Relationship Id="rId21" Type="http://schemas.openxmlformats.org/officeDocument/2006/relationships/image" Target="../media/image18.svg"/><Relationship Id="rId34" Type="http://schemas.openxmlformats.org/officeDocument/2006/relationships/image" Target="../media/image26.svg"/><Relationship Id="rId42" Type="http://schemas.openxmlformats.org/officeDocument/2006/relationships/hyperlink" Target="mailto:marceloabisquarisi@gmail.com" TargetMode="External"/><Relationship Id="rId47" Type="http://schemas.openxmlformats.org/officeDocument/2006/relationships/image" Target="../media/image33.sv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6" Type="http://schemas.openxmlformats.org/officeDocument/2006/relationships/slide" Target="slide10.xml"/><Relationship Id="rId29" Type="http://schemas.openxmlformats.org/officeDocument/2006/relationships/image" Target="../media/image39.svg"/><Relationship Id="rId11" Type="http://schemas.openxmlformats.org/officeDocument/2006/relationships/image" Target="../media/image14.svg"/><Relationship Id="rId24" Type="http://schemas.openxmlformats.org/officeDocument/2006/relationships/image" Target="../media/image21.png"/><Relationship Id="rId32" Type="http://schemas.openxmlformats.org/officeDocument/2006/relationships/slide" Target="slide6.xml"/><Relationship Id="rId37" Type="http://schemas.openxmlformats.org/officeDocument/2006/relationships/slide" Target="slide8.xml"/><Relationship Id="rId40" Type="http://schemas.openxmlformats.org/officeDocument/2006/relationships/image" Target="../media/image61.png"/><Relationship Id="rId45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slide" Target="slide9.xml"/><Relationship Id="rId23" Type="http://schemas.openxmlformats.org/officeDocument/2006/relationships/image" Target="../media/image20.svg"/><Relationship Id="rId28" Type="http://schemas.openxmlformats.org/officeDocument/2006/relationships/image" Target="../media/image38.png"/><Relationship Id="rId36" Type="http://schemas.openxmlformats.org/officeDocument/2006/relationships/image" Target="../media/image57.svg"/><Relationship Id="rId49" Type="http://schemas.openxmlformats.org/officeDocument/2006/relationships/image" Target="../media/image35.svg"/><Relationship Id="rId10" Type="http://schemas.openxmlformats.org/officeDocument/2006/relationships/image" Target="../media/image13.png"/><Relationship Id="rId19" Type="http://schemas.openxmlformats.org/officeDocument/2006/relationships/image" Target="../media/image16.svg"/><Relationship Id="rId31" Type="http://schemas.openxmlformats.org/officeDocument/2006/relationships/slide" Target="slide5.xml"/><Relationship Id="rId44" Type="http://schemas.openxmlformats.org/officeDocument/2006/relationships/image" Target="../media/image31.png"/><Relationship Id="rId4" Type="http://schemas.openxmlformats.org/officeDocument/2006/relationships/image" Target="../media/image2.svg"/><Relationship Id="rId9" Type="http://schemas.openxmlformats.org/officeDocument/2006/relationships/image" Target="../media/image5.jpeg"/><Relationship Id="rId14" Type="http://schemas.openxmlformats.org/officeDocument/2006/relationships/slide" Target="slide7.xml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slide" Target="slide4.xml"/><Relationship Id="rId35" Type="http://schemas.openxmlformats.org/officeDocument/2006/relationships/image" Target="../media/image56.png"/><Relationship Id="rId43" Type="http://schemas.openxmlformats.org/officeDocument/2006/relationships/hyperlink" Target="mailto:rap.oliveira@usp.br" TargetMode="External"/><Relationship Id="rId48" Type="http://schemas.openxmlformats.org/officeDocument/2006/relationships/image" Target="../media/image34.png"/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12" Type="http://schemas.openxmlformats.org/officeDocument/2006/relationships/slide" Target="slide2.xml"/><Relationship Id="rId17" Type="http://schemas.openxmlformats.org/officeDocument/2006/relationships/slide" Target="slide11.xml"/><Relationship Id="rId25" Type="http://schemas.openxmlformats.org/officeDocument/2006/relationships/image" Target="../media/image22.svg"/><Relationship Id="rId33" Type="http://schemas.openxmlformats.org/officeDocument/2006/relationships/image" Target="../media/image25.png"/><Relationship Id="rId38" Type="http://schemas.openxmlformats.org/officeDocument/2006/relationships/image" Target="../media/image58.png"/><Relationship Id="rId46" Type="http://schemas.openxmlformats.org/officeDocument/2006/relationships/image" Target="../media/image32.png"/><Relationship Id="rId20" Type="http://schemas.openxmlformats.org/officeDocument/2006/relationships/image" Target="../media/image17.png"/><Relationship Id="rId41" Type="http://schemas.openxmlformats.org/officeDocument/2006/relationships/hyperlink" Target="mailto:paolo.prodossimo.lopes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slide" Target="slide3.xml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59.svg"/><Relationship Id="rId21" Type="http://schemas.openxmlformats.org/officeDocument/2006/relationships/image" Target="../media/image18.svg"/><Relationship Id="rId34" Type="http://schemas.openxmlformats.org/officeDocument/2006/relationships/image" Target="../media/image26.svg"/><Relationship Id="rId42" Type="http://schemas.openxmlformats.org/officeDocument/2006/relationships/hyperlink" Target="mailto:rap.oliveira@usp.br" TargetMode="External"/><Relationship Id="rId47" Type="http://schemas.openxmlformats.org/officeDocument/2006/relationships/image" Target="../media/image35.sv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6" Type="http://schemas.openxmlformats.org/officeDocument/2006/relationships/slide" Target="slide10.xml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4.svg"/><Relationship Id="rId24" Type="http://schemas.openxmlformats.org/officeDocument/2006/relationships/image" Target="../media/image21.png"/><Relationship Id="rId32" Type="http://schemas.openxmlformats.org/officeDocument/2006/relationships/slide" Target="slide6.xml"/><Relationship Id="rId37" Type="http://schemas.openxmlformats.org/officeDocument/2006/relationships/slide" Target="slide8.xml"/><Relationship Id="rId40" Type="http://schemas.openxmlformats.org/officeDocument/2006/relationships/hyperlink" Target="mailto:paolo.prodossimo.lopes@gmail.com" TargetMode="External"/><Relationship Id="rId45" Type="http://schemas.openxmlformats.org/officeDocument/2006/relationships/image" Target="../media/image33.svg"/><Relationship Id="rId5" Type="http://schemas.openxmlformats.org/officeDocument/2006/relationships/image" Target="../media/image6.png"/><Relationship Id="rId15" Type="http://schemas.openxmlformats.org/officeDocument/2006/relationships/slide" Target="slide9.xml"/><Relationship Id="rId23" Type="http://schemas.openxmlformats.org/officeDocument/2006/relationships/image" Target="../media/image20.svg"/><Relationship Id="rId28" Type="http://schemas.openxmlformats.org/officeDocument/2006/relationships/image" Target="../media/image38.png"/><Relationship Id="rId36" Type="http://schemas.openxmlformats.org/officeDocument/2006/relationships/image" Target="../media/image57.svg"/><Relationship Id="rId10" Type="http://schemas.openxmlformats.org/officeDocument/2006/relationships/image" Target="../media/image13.png"/><Relationship Id="rId19" Type="http://schemas.openxmlformats.org/officeDocument/2006/relationships/image" Target="../media/image16.svg"/><Relationship Id="rId31" Type="http://schemas.openxmlformats.org/officeDocument/2006/relationships/slide" Target="slide5.xml"/><Relationship Id="rId44" Type="http://schemas.openxmlformats.org/officeDocument/2006/relationships/image" Target="../media/image32.png"/><Relationship Id="rId4" Type="http://schemas.openxmlformats.org/officeDocument/2006/relationships/image" Target="../media/image2.svg"/><Relationship Id="rId9" Type="http://schemas.openxmlformats.org/officeDocument/2006/relationships/image" Target="../media/image5.jpeg"/><Relationship Id="rId14" Type="http://schemas.openxmlformats.org/officeDocument/2006/relationships/slide" Target="slide7.xml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slide" Target="slide4.xml"/><Relationship Id="rId35" Type="http://schemas.openxmlformats.org/officeDocument/2006/relationships/image" Target="../media/image56.png"/><Relationship Id="rId43" Type="http://schemas.openxmlformats.org/officeDocument/2006/relationships/image" Target="../media/image31.png"/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12" Type="http://schemas.openxmlformats.org/officeDocument/2006/relationships/slide" Target="slide2.xml"/><Relationship Id="rId17" Type="http://schemas.openxmlformats.org/officeDocument/2006/relationships/slide" Target="slide11.xml"/><Relationship Id="rId25" Type="http://schemas.openxmlformats.org/officeDocument/2006/relationships/image" Target="../media/image22.svg"/><Relationship Id="rId33" Type="http://schemas.openxmlformats.org/officeDocument/2006/relationships/image" Target="../media/image25.png"/><Relationship Id="rId38" Type="http://schemas.openxmlformats.org/officeDocument/2006/relationships/image" Target="../media/image58.png"/><Relationship Id="rId46" Type="http://schemas.openxmlformats.org/officeDocument/2006/relationships/image" Target="../media/image34.png"/><Relationship Id="rId20" Type="http://schemas.openxmlformats.org/officeDocument/2006/relationships/image" Target="../media/image17.png"/><Relationship Id="rId41" Type="http://schemas.openxmlformats.org/officeDocument/2006/relationships/hyperlink" Target="mailto:marceloabisquarisi@gmail.com" TargetMode="Externa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slide" Target="slide9.xml"/><Relationship Id="rId26" Type="http://schemas.openxmlformats.org/officeDocument/2006/relationships/image" Target="../media/image21.png"/><Relationship Id="rId39" Type="http://schemas.openxmlformats.org/officeDocument/2006/relationships/hyperlink" Target="mailto:rap.oliveira@usp.br" TargetMode="External"/><Relationship Id="rId21" Type="http://schemas.openxmlformats.org/officeDocument/2006/relationships/image" Target="../media/image16.svg"/><Relationship Id="rId34" Type="http://schemas.openxmlformats.org/officeDocument/2006/relationships/slide" Target="slide8.xml"/><Relationship Id="rId42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6" Type="http://schemas.openxmlformats.org/officeDocument/2006/relationships/slide" Target="slide3.xml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37" Type="http://schemas.openxmlformats.org/officeDocument/2006/relationships/hyperlink" Target="mailto:paolo.prodossimo.lopes@gmail.com" TargetMode="External"/><Relationship Id="rId40" Type="http://schemas.openxmlformats.org/officeDocument/2006/relationships/image" Target="../media/image31.png"/><Relationship Id="rId45" Type="http://schemas.openxmlformats.org/officeDocument/2006/relationships/image" Target="../media/image35.svg"/><Relationship Id="rId5" Type="http://schemas.openxmlformats.org/officeDocument/2006/relationships/image" Target="../media/image7.svg"/><Relationship Id="rId15" Type="http://schemas.openxmlformats.org/officeDocument/2006/relationships/slide" Target="slide2.xml"/><Relationship Id="rId23" Type="http://schemas.openxmlformats.org/officeDocument/2006/relationships/image" Target="../media/image18.svg"/><Relationship Id="rId28" Type="http://schemas.openxmlformats.org/officeDocument/2006/relationships/image" Target="../media/image23.png"/><Relationship Id="rId36" Type="http://schemas.openxmlformats.org/officeDocument/2006/relationships/image" Target="../media/image30.svg"/><Relationship Id="rId10" Type="http://schemas.openxmlformats.org/officeDocument/2006/relationships/image" Target="../media/image10.svg"/><Relationship Id="rId19" Type="http://schemas.openxmlformats.org/officeDocument/2006/relationships/slide" Target="slide10.xml"/><Relationship Id="rId31" Type="http://schemas.openxmlformats.org/officeDocument/2006/relationships/image" Target="../media/image26.svg"/><Relationship Id="rId44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17.png"/><Relationship Id="rId27" Type="http://schemas.openxmlformats.org/officeDocument/2006/relationships/image" Target="../media/image22.svg"/><Relationship Id="rId30" Type="http://schemas.openxmlformats.org/officeDocument/2006/relationships/image" Target="../media/image25.png"/><Relationship Id="rId35" Type="http://schemas.openxmlformats.org/officeDocument/2006/relationships/image" Target="../media/image29.png"/><Relationship Id="rId43" Type="http://schemas.openxmlformats.org/officeDocument/2006/relationships/image" Target="../media/image33.svg"/><Relationship Id="rId8" Type="http://schemas.openxmlformats.org/officeDocument/2006/relationships/image" Target="../media/image5.jpeg"/><Relationship Id="rId3" Type="http://schemas.openxmlformats.org/officeDocument/2006/relationships/image" Target="../media/image2.svg"/><Relationship Id="rId12" Type="http://schemas.openxmlformats.org/officeDocument/2006/relationships/image" Target="../media/image12.svg"/><Relationship Id="rId17" Type="http://schemas.openxmlformats.org/officeDocument/2006/relationships/slide" Target="slide7.xml"/><Relationship Id="rId25" Type="http://schemas.openxmlformats.org/officeDocument/2006/relationships/image" Target="../media/image20.svg"/><Relationship Id="rId33" Type="http://schemas.openxmlformats.org/officeDocument/2006/relationships/image" Target="../media/image28.svg"/><Relationship Id="rId38" Type="http://schemas.openxmlformats.org/officeDocument/2006/relationships/hyperlink" Target="mailto:marceloabisquarisi@gmail.com" TargetMode="External"/><Relationship Id="rId20" Type="http://schemas.openxmlformats.org/officeDocument/2006/relationships/image" Target="../media/image15.png"/><Relationship Id="rId4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slide" Target="slide8.xml"/><Relationship Id="rId21" Type="http://schemas.openxmlformats.org/officeDocument/2006/relationships/image" Target="../media/image18.svg"/><Relationship Id="rId34" Type="http://schemas.openxmlformats.org/officeDocument/2006/relationships/image" Target="../media/image25.png"/><Relationship Id="rId42" Type="http://schemas.openxmlformats.org/officeDocument/2006/relationships/hyperlink" Target="mailto:paolo.prodossimo.lopes@gmail.com" TargetMode="External"/><Relationship Id="rId47" Type="http://schemas.openxmlformats.org/officeDocument/2006/relationships/image" Target="../media/image32.png"/><Relationship Id="rId50" Type="http://schemas.openxmlformats.org/officeDocument/2006/relationships/image" Target="../media/image35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6" Type="http://schemas.openxmlformats.org/officeDocument/2006/relationships/slide" Target="slide9.xml"/><Relationship Id="rId29" Type="http://schemas.openxmlformats.org/officeDocument/2006/relationships/image" Target="../media/image12.svg"/><Relationship Id="rId11" Type="http://schemas.openxmlformats.org/officeDocument/2006/relationships/image" Target="../media/image10.svg"/><Relationship Id="rId24" Type="http://schemas.openxmlformats.org/officeDocument/2006/relationships/image" Target="../media/image21.png"/><Relationship Id="rId32" Type="http://schemas.openxmlformats.org/officeDocument/2006/relationships/slide" Target="slide6.xml"/><Relationship Id="rId37" Type="http://schemas.openxmlformats.org/officeDocument/2006/relationships/image" Target="../media/image27.png"/><Relationship Id="rId40" Type="http://schemas.openxmlformats.org/officeDocument/2006/relationships/image" Target="../media/image29.png"/><Relationship Id="rId45" Type="http://schemas.openxmlformats.org/officeDocument/2006/relationships/image" Target="../media/image31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20.svg"/><Relationship Id="rId28" Type="http://schemas.openxmlformats.org/officeDocument/2006/relationships/image" Target="../media/image11.png"/><Relationship Id="rId36" Type="http://schemas.openxmlformats.org/officeDocument/2006/relationships/image" Target="../media/image37.png"/><Relationship Id="rId49" Type="http://schemas.openxmlformats.org/officeDocument/2006/relationships/image" Target="../media/image34.png"/><Relationship Id="rId10" Type="http://schemas.openxmlformats.org/officeDocument/2006/relationships/image" Target="../media/image9.png"/><Relationship Id="rId19" Type="http://schemas.openxmlformats.org/officeDocument/2006/relationships/image" Target="../media/image16.svg"/><Relationship Id="rId31" Type="http://schemas.openxmlformats.org/officeDocument/2006/relationships/slide" Target="slide5.xml"/><Relationship Id="rId44" Type="http://schemas.openxmlformats.org/officeDocument/2006/relationships/hyperlink" Target="mailto:rap.oliveira@usp.br" TargetMode="External"/><Relationship Id="rId4" Type="http://schemas.openxmlformats.org/officeDocument/2006/relationships/image" Target="../media/image6.png"/><Relationship Id="rId9" Type="http://schemas.openxmlformats.org/officeDocument/2006/relationships/slide" Target="slide3.xml"/><Relationship Id="rId14" Type="http://schemas.openxmlformats.org/officeDocument/2006/relationships/slide" Target="slide2.xml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slide" Target="slide4.xml"/><Relationship Id="rId35" Type="http://schemas.openxmlformats.org/officeDocument/2006/relationships/image" Target="../media/image26.svg"/><Relationship Id="rId43" Type="http://schemas.openxmlformats.org/officeDocument/2006/relationships/hyperlink" Target="mailto:marceloabisquarisi@gmail.com" TargetMode="External"/><Relationship Id="rId48" Type="http://schemas.openxmlformats.org/officeDocument/2006/relationships/image" Target="../media/image33.svg"/><Relationship Id="rId8" Type="http://schemas.openxmlformats.org/officeDocument/2006/relationships/image" Target="../media/image5.jpeg"/><Relationship Id="rId3" Type="http://schemas.openxmlformats.org/officeDocument/2006/relationships/image" Target="../media/image2.svg"/><Relationship Id="rId12" Type="http://schemas.openxmlformats.org/officeDocument/2006/relationships/image" Target="../media/image13.png"/><Relationship Id="rId17" Type="http://schemas.openxmlformats.org/officeDocument/2006/relationships/slide" Target="slide10.xml"/><Relationship Id="rId25" Type="http://schemas.openxmlformats.org/officeDocument/2006/relationships/image" Target="../media/image22.svg"/><Relationship Id="rId33" Type="http://schemas.openxmlformats.org/officeDocument/2006/relationships/image" Target="../media/image36.png"/><Relationship Id="rId38" Type="http://schemas.openxmlformats.org/officeDocument/2006/relationships/image" Target="../media/image28.svg"/><Relationship Id="rId46" Type="http://schemas.openxmlformats.org/officeDocument/2006/relationships/image" Target="../media/image8.png"/><Relationship Id="rId20" Type="http://schemas.openxmlformats.org/officeDocument/2006/relationships/image" Target="../media/image17.png"/><Relationship Id="rId41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9" Type="http://schemas.openxmlformats.org/officeDocument/2006/relationships/image" Target="../media/image26.svg"/><Relationship Id="rId21" Type="http://schemas.openxmlformats.org/officeDocument/2006/relationships/image" Target="../media/image15.png"/><Relationship Id="rId34" Type="http://schemas.openxmlformats.org/officeDocument/2006/relationships/slide" Target="slide5.xml"/><Relationship Id="rId42" Type="http://schemas.openxmlformats.org/officeDocument/2006/relationships/slide" Target="slide8.xml"/><Relationship Id="rId47" Type="http://schemas.openxmlformats.org/officeDocument/2006/relationships/hyperlink" Target="mailto:rap.oliveira@usp.br" TargetMode="External"/><Relationship Id="rId50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6" Type="http://schemas.openxmlformats.org/officeDocument/2006/relationships/slide" Target="slide2.xml"/><Relationship Id="rId29" Type="http://schemas.openxmlformats.org/officeDocument/2006/relationships/image" Target="../media/image23.png"/><Relationship Id="rId11" Type="http://schemas.openxmlformats.org/officeDocument/2006/relationships/image" Target="../media/image10.svg"/><Relationship Id="rId24" Type="http://schemas.openxmlformats.org/officeDocument/2006/relationships/image" Target="../media/image18.svg"/><Relationship Id="rId32" Type="http://schemas.openxmlformats.org/officeDocument/2006/relationships/image" Target="../media/image39.svg"/><Relationship Id="rId37" Type="http://schemas.openxmlformats.org/officeDocument/2006/relationships/image" Target="../media/image39.png"/><Relationship Id="rId40" Type="http://schemas.openxmlformats.org/officeDocument/2006/relationships/image" Target="../media/image27.png"/><Relationship Id="rId45" Type="http://schemas.openxmlformats.org/officeDocument/2006/relationships/hyperlink" Target="mailto:paolo.prodossimo.lopes@gmail.com" TargetMode="External"/><Relationship Id="rId53" Type="http://schemas.openxmlformats.org/officeDocument/2006/relationships/image" Target="../media/image35.sv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19" Type="http://schemas.openxmlformats.org/officeDocument/2006/relationships/slide" Target="slide9.xml"/><Relationship Id="rId31" Type="http://schemas.openxmlformats.org/officeDocument/2006/relationships/image" Target="../media/image38.png"/><Relationship Id="rId44" Type="http://schemas.openxmlformats.org/officeDocument/2006/relationships/image" Target="../media/image30.svg"/><Relationship Id="rId52" Type="http://schemas.openxmlformats.org/officeDocument/2006/relationships/image" Target="../media/image34.png"/><Relationship Id="rId4" Type="http://schemas.openxmlformats.org/officeDocument/2006/relationships/image" Target="../media/image2.svg"/><Relationship Id="rId9" Type="http://schemas.openxmlformats.org/officeDocument/2006/relationships/image" Target="../media/image5.jpeg"/><Relationship Id="rId14" Type="http://schemas.openxmlformats.org/officeDocument/2006/relationships/image" Target="../media/image13.png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svg"/><Relationship Id="rId35" Type="http://schemas.openxmlformats.org/officeDocument/2006/relationships/slide" Target="slide6.xml"/><Relationship Id="rId43" Type="http://schemas.openxmlformats.org/officeDocument/2006/relationships/image" Target="../media/image29.png"/><Relationship Id="rId48" Type="http://schemas.openxmlformats.org/officeDocument/2006/relationships/image" Target="../media/image31.png"/><Relationship Id="rId8" Type="http://schemas.openxmlformats.org/officeDocument/2006/relationships/image" Target="../media/image4.png"/><Relationship Id="rId51" Type="http://schemas.openxmlformats.org/officeDocument/2006/relationships/image" Target="../media/image33.svg"/><Relationship Id="rId3" Type="http://schemas.openxmlformats.org/officeDocument/2006/relationships/image" Target="../media/image1.png"/><Relationship Id="rId12" Type="http://schemas.openxmlformats.org/officeDocument/2006/relationships/image" Target="../media/image11.png"/><Relationship Id="rId17" Type="http://schemas.openxmlformats.org/officeDocument/2006/relationships/slide" Target="slide3.xml"/><Relationship Id="rId25" Type="http://schemas.openxmlformats.org/officeDocument/2006/relationships/image" Target="../media/image19.png"/><Relationship Id="rId33" Type="http://schemas.openxmlformats.org/officeDocument/2006/relationships/slide" Target="slide4.xml"/><Relationship Id="rId38" Type="http://schemas.openxmlformats.org/officeDocument/2006/relationships/image" Target="../media/image25.png"/><Relationship Id="rId46" Type="http://schemas.openxmlformats.org/officeDocument/2006/relationships/hyperlink" Target="mailto:marceloabisquarisi@gmail.com" TargetMode="External"/><Relationship Id="rId20" Type="http://schemas.openxmlformats.org/officeDocument/2006/relationships/slide" Target="slide10.xml"/><Relationship Id="rId41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5" Type="http://schemas.openxmlformats.org/officeDocument/2006/relationships/image" Target="../media/image14.sv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36.png"/><Relationship Id="rId4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9" Type="http://schemas.openxmlformats.org/officeDocument/2006/relationships/image" Target="../media/image360.png"/><Relationship Id="rId21" Type="http://schemas.openxmlformats.org/officeDocument/2006/relationships/image" Target="../media/image15.png"/><Relationship Id="rId34" Type="http://schemas.openxmlformats.org/officeDocument/2006/relationships/image" Target="../media/image39.svg"/><Relationship Id="rId42" Type="http://schemas.openxmlformats.org/officeDocument/2006/relationships/slide" Target="slide8.xml"/><Relationship Id="rId47" Type="http://schemas.openxmlformats.org/officeDocument/2006/relationships/hyperlink" Target="mailto:rap.oliveira@usp.br" TargetMode="External"/><Relationship Id="rId50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6" Type="http://schemas.openxmlformats.org/officeDocument/2006/relationships/slide" Target="slide2.xml"/><Relationship Id="rId29" Type="http://schemas.openxmlformats.org/officeDocument/2006/relationships/image" Target="../media/image23.png"/><Relationship Id="rId11" Type="http://schemas.openxmlformats.org/officeDocument/2006/relationships/image" Target="../media/image10.svg"/><Relationship Id="rId24" Type="http://schemas.openxmlformats.org/officeDocument/2006/relationships/image" Target="../media/image18.svg"/><Relationship Id="rId32" Type="http://schemas.openxmlformats.org/officeDocument/2006/relationships/image" Target="../media/image26.svg"/><Relationship Id="rId37" Type="http://schemas.openxmlformats.org/officeDocument/2006/relationships/slide" Target="slide6.xml"/><Relationship Id="rId40" Type="http://schemas.openxmlformats.org/officeDocument/2006/relationships/image" Target="../media/image27.png"/><Relationship Id="rId45" Type="http://schemas.openxmlformats.org/officeDocument/2006/relationships/hyperlink" Target="mailto:paolo.prodossimo.lopes@gmail.com" TargetMode="External"/><Relationship Id="rId53" Type="http://schemas.openxmlformats.org/officeDocument/2006/relationships/image" Target="../media/image35.sv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19" Type="http://schemas.openxmlformats.org/officeDocument/2006/relationships/slide" Target="slide9.xml"/><Relationship Id="rId31" Type="http://schemas.openxmlformats.org/officeDocument/2006/relationships/image" Target="../media/image25.png"/><Relationship Id="rId44" Type="http://schemas.openxmlformats.org/officeDocument/2006/relationships/image" Target="../media/image30.svg"/><Relationship Id="rId52" Type="http://schemas.openxmlformats.org/officeDocument/2006/relationships/image" Target="../media/image34.png"/><Relationship Id="rId4" Type="http://schemas.openxmlformats.org/officeDocument/2006/relationships/image" Target="../media/image2.svg"/><Relationship Id="rId9" Type="http://schemas.openxmlformats.org/officeDocument/2006/relationships/image" Target="../media/image5.jpeg"/><Relationship Id="rId14" Type="http://schemas.openxmlformats.org/officeDocument/2006/relationships/image" Target="../media/image13.png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svg"/><Relationship Id="rId35" Type="http://schemas.openxmlformats.org/officeDocument/2006/relationships/slide" Target="slide4.xml"/><Relationship Id="rId43" Type="http://schemas.openxmlformats.org/officeDocument/2006/relationships/image" Target="../media/image29.png"/><Relationship Id="rId48" Type="http://schemas.openxmlformats.org/officeDocument/2006/relationships/image" Target="../media/image31.png"/><Relationship Id="rId8" Type="http://schemas.openxmlformats.org/officeDocument/2006/relationships/image" Target="../media/image4.png"/><Relationship Id="rId51" Type="http://schemas.openxmlformats.org/officeDocument/2006/relationships/image" Target="../media/image33.svg"/><Relationship Id="rId3" Type="http://schemas.openxmlformats.org/officeDocument/2006/relationships/image" Target="../media/image1.png"/><Relationship Id="rId12" Type="http://schemas.openxmlformats.org/officeDocument/2006/relationships/image" Target="../media/image11.png"/><Relationship Id="rId17" Type="http://schemas.openxmlformats.org/officeDocument/2006/relationships/slide" Target="slide3.xml"/><Relationship Id="rId25" Type="http://schemas.openxmlformats.org/officeDocument/2006/relationships/image" Target="../media/image19.png"/><Relationship Id="rId33" Type="http://schemas.openxmlformats.org/officeDocument/2006/relationships/image" Target="../media/image38.png"/><Relationship Id="rId38" Type="http://schemas.openxmlformats.org/officeDocument/2006/relationships/image" Target="../media/image36.png"/><Relationship Id="rId46" Type="http://schemas.openxmlformats.org/officeDocument/2006/relationships/hyperlink" Target="mailto:marceloabisquarisi@gmail.com" TargetMode="External"/><Relationship Id="rId20" Type="http://schemas.openxmlformats.org/officeDocument/2006/relationships/slide" Target="slide10.xml"/><Relationship Id="rId41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5" Type="http://schemas.openxmlformats.org/officeDocument/2006/relationships/image" Target="../media/image14.sv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slide" Target="slide5.xml"/><Relationship Id="rId4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slide" Target="slide7.xml"/><Relationship Id="rId26" Type="http://schemas.openxmlformats.org/officeDocument/2006/relationships/image" Target="../media/image19.png"/><Relationship Id="rId39" Type="http://schemas.openxmlformats.org/officeDocument/2006/relationships/image" Target="../media/image25.png"/><Relationship Id="rId21" Type="http://schemas.openxmlformats.org/officeDocument/2006/relationships/slide" Target="slide11.xml"/><Relationship Id="rId34" Type="http://schemas.openxmlformats.org/officeDocument/2006/relationships/slide" Target="slide4.xml"/><Relationship Id="rId42" Type="http://schemas.openxmlformats.org/officeDocument/2006/relationships/hyperlink" Target="mailto:marceloabisquarisi@gmail.com" TargetMode="External"/><Relationship Id="rId47" Type="http://schemas.openxmlformats.org/officeDocument/2006/relationships/image" Target="../media/image33.sv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6" Type="http://schemas.openxmlformats.org/officeDocument/2006/relationships/slide" Target="slide2.xml"/><Relationship Id="rId29" Type="http://schemas.openxmlformats.org/officeDocument/2006/relationships/image" Target="../media/image22.svg"/><Relationship Id="rId11" Type="http://schemas.openxmlformats.org/officeDocument/2006/relationships/image" Target="../media/image10.svg"/><Relationship Id="rId24" Type="http://schemas.openxmlformats.org/officeDocument/2006/relationships/image" Target="../media/image17.png"/><Relationship Id="rId32" Type="http://schemas.openxmlformats.org/officeDocument/2006/relationships/image" Target="../media/image38.png"/><Relationship Id="rId37" Type="http://schemas.openxmlformats.org/officeDocument/2006/relationships/image" Target="../media/image36.png"/><Relationship Id="rId40" Type="http://schemas.openxmlformats.org/officeDocument/2006/relationships/image" Target="../media/image26.svg"/><Relationship Id="rId45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image" Target="../media/image14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openxmlformats.org/officeDocument/2006/relationships/slide" Target="slide6.xml"/><Relationship Id="rId49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slide" Target="slide9.xml"/><Relationship Id="rId31" Type="http://schemas.openxmlformats.org/officeDocument/2006/relationships/image" Target="../media/image24.svg"/><Relationship Id="rId44" Type="http://schemas.openxmlformats.org/officeDocument/2006/relationships/image" Target="../media/image31.png"/><Relationship Id="rId4" Type="http://schemas.openxmlformats.org/officeDocument/2006/relationships/image" Target="../media/image2.svg"/><Relationship Id="rId9" Type="http://schemas.openxmlformats.org/officeDocument/2006/relationships/image" Target="../media/image5.jpeg"/><Relationship Id="rId14" Type="http://schemas.openxmlformats.org/officeDocument/2006/relationships/image" Target="../media/image13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Relationship Id="rId30" Type="http://schemas.openxmlformats.org/officeDocument/2006/relationships/image" Target="../media/image23.png"/><Relationship Id="rId35" Type="http://schemas.openxmlformats.org/officeDocument/2006/relationships/slide" Target="slide5.xml"/><Relationship Id="rId43" Type="http://schemas.openxmlformats.org/officeDocument/2006/relationships/hyperlink" Target="mailto:rap.oliveira@usp.br" TargetMode="External"/><Relationship Id="rId48" Type="http://schemas.openxmlformats.org/officeDocument/2006/relationships/image" Target="../media/image34.png"/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12" Type="http://schemas.openxmlformats.org/officeDocument/2006/relationships/image" Target="../media/image11.png"/><Relationship Id="rId17" Type="http://schemas.openxmlformats.org/officeDocument/2006/relationships/slide" Target="slide3.xml"/><Relationship Id="rId25" Type="http://schemas.openxmlformats.org/officeDocument/2006/relationships/image" Target="../media/image18.svg"/><Relationship Id="rId33" Type="http://schemas.openxmlformats.org/officeDocument/2006/relationships/image" Target="../media/image39.svg"/><Relationship Id="rId38" Type="http://schemas.openxmlformats.org/officeDocument/2006/relationships/image" Target="../media/image370.png"/><Relationship Id="rId46" Type="http://schemas.openxmlformats.org/officeDocument/2006/relationships/image" Target="../media/image32.png"/><Relationship Id="rId20" Type="http://schemas.openxmlformats.org/officeDocument/2006/relationships/slide" Target="slide10.xml"/><Relationship Id="rId41" Type="http://schemas.openxmlformats.org/officeDocument/2006/relationships/hyperlink" Target="mailto:paolo.prodossimo.lopes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21" Type="http://schemas.openxmlformats.org/officeDocument/2006/relationships/image" Target="../media/image16.svg"/><Relationship Id="rId34" Type="http://schemas.openxmlformats.org/officeDocument/2006/relationships/slide" Target="slide6.xml"/><Relationship Id="rId42" Type="http://schemas.openxmlformats.org/officeDocument/2006/relationships/image" Target="../media/image31.png"/><Relationship Id="rId47" Type="http://schemas.openxmlformats.org/officeDocument/2006/relationships/image" Target="../media/image32.png"/><Relationship Id="rId50" Type="http://schemas.openxmlformats.org/officeDocument/2006/relationships/image" Target="../media/image35.svg"/><Relationship Id="rId55" Type="http://schemas.openxmlformats.org/officeDocument/2006/relationships/image" Target="../media/image45.png"/><Relationship Id="rId63" Type="http://schemas.openxmlformats.org/officeDocument/2006/relationships/image" Target="../media/image5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6" Type="http://schemas.openxmlformats.org/officeDocument/2006/relationships/slide" Target="slide7.xml"/><Relationship Id="rId29" Type="http://schemas.openxmlformats.org/officeDocument/2006/relationships/image" Target="../media/image24.svg"/><Relationship Id="rId11" Type="http://schemas.openxmlformats.org/officeDocument/2006/relationships/image" Target="../media/image5.jpeg"/><Relationship Id="rId24" Type="http://schemas.openxmlformats.org/officeDocument/2006/relationships/image" Target="../media/image19.png"/><Relationship Id="rId32" Type="http://schemas.openxmlformats.org/officeDocument/2006/relationships/slide" Target="slide4.xml"/><Relationship Id="rId37" Type="http://schemas.openxmlformats.org/officeDocument/2006/relationships/image" Target="../media/image27.png"/><Relationship Id="rId40" Type="http://schemas.openxmlformats.org/officeDocument/2006/relationships/hyperlink" Target="mailto:marceloabisquarisi@gmail.com" TargetMode="External"/><Relationship Id="rId45" Type="http://schemas.openxmlformats.org/officeDocument/2006/relationships/image" Target="../media/image29.png"/><Relationship Id="rId53" Type="http://schemas.openxmlformats.org/officeDocument/2006/relationships/image" Target="../media/image44.png"/><Relationship Id="rId58" Type="http://schemas.openxmlformats.org/officeDocument/2006/relationships/image" Target="../media/image48.png"/><Relationship Id="rId5" Type="http://schemas.openxmlformats.org/officeDocument/2006/relationships/image" Target="../media/image1.png"/><Relationship Id="rId61" Type="http://schemas.openxmlformats.org/officeDocument/2006/relationships/image" Target="../media/image51.png"/><Relationship Id="rId19" Type="http://schemas.openxmlformats.org/officeDocument/2006/relationships/slide" Target="slide11.xml"/><Relationship Id="rId14" Type="http://schemas.openxmlformats.org/officeDocument/2006/relationships/slide" Target="slide2.xml"/><Relationship Id="rId22" Type="http://schemas.openxmlformats.org/officeDocument/2006/relationships/image" Target="../media/image17.png"/><Relationship Id="rId27" Type="http://schemas.openxmlformats.org/officeDocument/2006/relationships/image" Target="../media/image22.svg"/><Relationship Id="rId30" Type="http://schemas.openxmlformats.org/officeDocument/2006/relationships/image" Target="../media/image38.png"/><Relationship Id="rId35" Type="http://schemas.openxmlformats.org/officeDocument/2006/relationships/image" Target="../media/image25.png"/><Relationship Id="rId43" Type="http://schemas.openxmlformats.org/officeDocument/2006/relationships/image" Target="../media/image8.png"/><Relationship Id="rId48" Type="http://schemas.openxmlformats.org/officeDocument/2006/relationships/image" Target="../media/image33.svg"/><Relationship Id="rId56" Type="http://schemas.openxmlformats.org/officeDocument/2006/relationships/image" Target="../media/image46.png"/><Relationship Id="rId64" Type="http://schemas.openxmlformats.org/officeDocument/2006/relationships/image" Target="../media/image54.png"/><Relationship Id="rId8" Type="http://schemas.openxmlformats.org/officeDocument/2006/relationships/image" Target="../media/image7.svg"/><Relationship Id="rId51" Type="http://schemas.openxmlformats.org/officeDocument/2006/relationships/image" Target="../media/image42.png"/><Relationship Id="rId3" Type="http://schemas.openxmlformats.org/officeDocument/2006/relationships/image" Target="../media/image40.png"/><Relationship Id="rId12" Type="http://schemas.openxmlformats.org/officeDocument/2006/relationships/image" Target="../media/image13.png"/><Relationship Id="rId17" Type="http://schemas.openxmlformats.org/officeDocument/2006/relationships/slide" Target="slide9.xml"/><Relationship Id="rId25" Type="http://schemas.openxmlformats.org/officeDocument/2006/relationships/image" Target="../media/image20.svg"/><Relationship Id="rId33" Type="http://schemas.openxmlformats.org/officeDocument/2006/relationships/slide" Target="slide5.xml"/><Relationship Id="rId38" Type="http://schemas.openxmlformats.org/officeDocument/2006/relationships/image" Target="../media/image28.svg"/><Relationship Id="rId46" Type="http://schemas.openxmlformats.org/officeDocument/2006/relationships/image" Target="../media/image30.svg"/><Relationship Id="rId59" Type="http://schemas.openxmlformats.org/officeDocument/2006/relationships/image" Target="../media/image49.png"/><Relationship Id="rId20" Type="http://schemas.openxmlformats.org/officeDocument/2006/relationships/image" Target="../media/image15.png"/><Relationship Id="rId41" Type="http://schemas.openxmlformats.org/officeDocument/2006/relationships/hyperlink" Target="mailto:rap.oliveira@usp.br" TargetMode="External"/><Relationship Id="rId54" Type="http://schemas.openxmlformats.org/officeDocument/2006/relationships/hyperlink" Target="https://xd.adobe.com/view/a28ba69e-b987-4688-9867-f26fbd2e9b26-f7d8/grid" TargetMode="External"/><Relationship Id="rId6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5" Type="http://schemas.openxmlformats.org/officeDocument/2006/relationships/slide" Target="slide3.xml"/><Relationship Id="rId23" Type="http://schemas.openxmlformats.org/officeDocument/2006/relationships/image" Target="../media/image18.svg"/><Relationship Id="rId28" Type="http://schemas.openxmlformats.org/officeDocument/2006/relationships/image" Target="../media/image23.png"/><Relationship Id="rId36" Type="http://schemas.openxmlformats.org/officeDocument/2006/relationships/image" Target="../media/image26.svg"/><Relationship Id="rId49" Type="http://schemas.openxmlformats.org/officeDocument/2006/relationships/image" Target="../media/image34.png"/><Relationship Id="rId57" Type="http://schemas.openxmlformats.org/officeDocument/2006/relationships/image" Target="../media/image47.png"/><Relationship Id="rId10" Type="http://schemas.openxmlformats.org/officeDocument/2006/relationships/image" Target="../media/image4.png"/><Relationship Id="rId31" Type="http://schemas.openxmlformats.org/officeDocument/2006/relationships/image" Target="../media/image39.svg"/><Relationship Id="rId44" Type="http://schemas.openxmlformats.org/officeDocument/2006/relationships/slide" Target="slide8.xml"/><Relationship Id="rId52" Type="http://schemas.openxmlformats.org/officeDocument/2006/relationships/image" Target="../media/image43.gif"/><Relationship Id="rId60" Type="http://schemas.openxmlformats.org/officeDocument/2006/relationships/image" Target="../media/image50.png"/><Relationship Id="rId65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3.png"/><Relationship Id="rId13" Type="http://schemas.openxmlformats.org/officeDocument/2006/relationships/image" Target="../media/image14.svg"/><Relationship Id="rId18" Type="http://schemas.openxmlformats.org/officeDocument/2006/relationships/slide" Target="slide10.xml"/><Relationship Id="rId39" Type="http://schemas.openxmlformats.org/officeDocument/2006/relationships/hyperlink" Target="mailto:paolo.prodossimo.lopes@gmail.com" TargetMode="Externa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slide" Target="slide3.xml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59.svg"/><Relationship Id="rId21" Type="http://schemas.openxmlformats.org/officeDocument/2006/relationships/image" Target="../media/image18.svg"/><Relationship Id="rId34" Type="http://schemas.openxmlformats.org/officeDocument/2006/relationships/image" Target="../media/image26.svg"/><Relationship Id="rId42" Type="http://schemas.openxmlformats.org/officeDocument/2006/relationships/hyperlink" Target="mailto:rap.oliveira@usp.br" TargetMode="External"/><Relationship Id="rId47" Type="http://schemas.openxmlformats.org/officeDocument/2006/relationships/image" Target="../media/image35.svg"/><Relationship Id="rId50" Type="http://schemas.openxmlformats.org/officeDocument/2006/relationships/image" Target="../media/image4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6" Type="http://schemas.openxmlformats.org/officeDocument/2006/relationships/slide" Target="slide10.xml"/><Relationship Id="rId29" Type="http://schemas.openxmlformats.org/officeDocument/2006/relationships/image" Target="../media/image39.svg"/><Relationship Id="rId11" Type="http://schemas.openxmlformats.org/officeDocument/2006/relationships/image" Target="../media/image14.svg"/><Relationship Id="rId24" Type="http://schemas.openxmlformats.org/officeDocument/2006/relationships/image" Target="../media/image21.png"/><Relationship Id="rId32" Type="http://schemas.openxmlformats.org/officeDocument/2006/relationships/slide" Target="slide6.xml"/><Relationship Id="rId37" Type="http://schemas.openxmlformats.org/officeDocument/2006/relationships/slide" Target="slide8.xml"/><Relationship Id="rId40" Type="http://schemas.openxmlformats.org/officeDocument/2006/relationships/hyperlink" Target="mailto:paolo.prodossimo.lopes@gmail.com" TargetMode="External"/><Relationship Id="rId45" Type="http://schemas.openxmlformats.org/officeDocument/2006/relationships/image" Target="../media/image33.svg"/><Relationship Id="rId5" Type="http://schemas.openxmlformats.org/officeDocument/2006/relationships/image" Target="../media/image6.png"/><Relationship Id="rId15" Type="http://schemas.openxmlformats.org/officeDocument/2006/relationships/slide" Target="slide9.xml"/><Relationship Id="rId23" Type="http://schemas.openxmlformats.org/officeDocument/2006/relationships/image" Target="../media/image20.svg"/><Relationship Id="rId28" Type="http://schemas.openxmlformats.org/officeDocument/2006/relationships/image" Target="../media/image38.png"/><Relationship Id="rId36" Type="http://schemas.openxmlformats.org/officeDocument/2006/relationships/image" Target="../media/image57.svg"/><Relationship Id="rId49" Type="http://schemas.openxmlformats.org/officeDocument/2006/relationships/image" Target="../media/image60.gif"/><Relationship Id="rId10" Type="http://schemas.openxmlformats.org/officeDocument/2006/relationships/image" Target="../media/image13.png"/><Relationship Id="rId19" Type="http://schemas.openxmlformats.org/officeDocument/2006/relationships/image" Target="../media/image16.svg"/><Relationship Id="rId31" Type="http://schemas.openxmlformats.org/officeDocument/2006/relationships/slide" Target="slide5.xml"/><Relationship Id="rId44" Type="http://schemas.openxmlformats.org/officeDocument/2006/relationships/image" Target="../media/image32.png"/><Relationship Id="rId4" Type="http://schemas.openxmlformats.org/officeDocument/2006/relationships/image" Target="../media/image2.svg"/><Relationship Id="rId9" Type="http://schemas.openxmlformats.org/officeDocument/2006/relationships/image" Target="../media/image5.jpeg"/><Relationship Id="rId14" Type="http://schemas.openxmlformats.org/officeDocument/2006/relationships/slide" Target="slide7.xml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slide" Target="slide4.xml"/><Relationship Id="rId35" Type="http://schemas.openxmlformats.org/officeDocument/2006/relationships/image" Target="../media/image56.png"/><Relationship Id="rId43" Type="http://schemas.openxmlformats.org/officeDocument/2006/relationships/image" Target="../media/image31.png"/><Relationship Id="rId48" Type="http://schemas.openxmlformats.org/officeDocument/2006/relationships/image" Target="../media/image42.png"/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12" Type="http://schemas.openxmlformats.org/officeDocument/2006/relationships/slide" Target="slide2.xml"/><Relationship Id="rId17" Type="http://schemas.openxmlformats.org/officeDocument/2006/relationships/slide" Target="slide11.xml"/><Relationship Id="rId25" Type="http://schemas.openxmlformats.org/officeDocument/2006/relationships/image" Target="../media/image22.svg"/><Relationship Id="rId33" Type="http://schemas.openxmlformats.org/officeDocument/2006/relationships/image" Target="../media/image25.png"/><Relationship Id="rId38" Type="http://schemas.openxmlformats.org/officeDocument/2006/relationships/image" Target="../media/image58.png"/><Relationship Id="rId46" Type="http://schemas.openxmlformats.org/officeDocument/2006/relationships/image" Target="../media/image34.png"/><Relationship Id="rId20" Type="http://schemas.openxmlformats.org/officeDocument/2006/relationships/image" Target="../media/image17.png"/><Relationship Id="rId41" Type="http://schemas.openxmlformats.org/officeDocument/2006/relationships/hyperlink" Target="mailto:marceloabisquarisi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slide" Target="slide3.xml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59.svg"/><Relationship Id="rId21" Type="http://schemas.openxmlformats.org/officeDocument/2006/relationships/image" Target="../media/image18.svg"/><Relationship Id="rId34" Type="http://schemas.openxmlformats.org/officeDocument/2006/relationships/image" Target="../media/image26.svg"/><Relationship Id="rId42" Type="http://schemas.openxmlformats.org/officeDocument/2006/relationships/hyperlink" Target="mailto:rap.oliveira@usp.br" TargetMode="External"/><Relationship Id="rId47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6" Type="http://schemas.openxmlformats.org/officeDocument/2006/relationships/slide" Target="slide10.xml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4.svg"/><Relationship Id="rId24" Type="http://schemas.openxmlformats.org/officeDocument/2006/relationships/image" Target="../media/image21.png"/><Relationship Id="rId32" Type="http://schemas.openxmlformats.org/officeDocument/2006/relationships/slide" Target="slide6.xml"/><Relationship Id="rId37" Type="http://schemas.openxmlformats.org/officeDocument/2006/relationships/slide" Target="slide8.xml"/><Relationship Id="rId40" Type="http://schemas.openxmlformats.org/officeDocument/2006/relationships/hyperlink" Target="mailto:paolo.prodossimo.lopes@gmail.com" TargetMode="External"/><Relationship Id="rId45" Type="http://schemas.openxmlformats.org/officeDocument/2006/relationships/image" Target="../media/image32.png"/><Relationship Id="rId5" Type="http://schemas.openxmlformats.org/officeDocument/2006/relationships/image" Target="../media/image6.png"/><Relationship Id="rId15" Type="http://schemas.openxmlformats.org/officeDocument/2006/relationships/slide" Target="slide9.xml"/><Relationship Id="rId23" Type="http://schemas.openxmlformats.org/officeDocument/2006/relationships/image" Target="../media/image20.svg"/><Relationship Id="rId28" Type="http://schemas.openxmlformats.org/officeDocument/2006/relationships/image" Target="../media/image38.png"/><Relationship Id="rId36" Type="http://schemas.openxmlformats.org/officeDocument/2006/relationships/image" Target="../media/image57.svg"/><Relationship Id="rId10" Type="http://schemas.openxmlformats.org/officeDocument/2006/relationships/image" Target="../media/image13.png"/><Relationship Id="rId19" Type="http://schemas.openxmlformats.org/officeDocument/2006/relationships/image" Target="../media/image16.svg"/><Relationship Id="rId31" Type="http://schemas.openxmlformats.org/officeDocument/2006/relationships/slide" Target="slide5.xml"/><Relationship Id="rId44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5.jpeg"/><Relationship Id="rId14" Type="http://schemas.openxmlformats.org/officeDocument/2006/relationships/slide" Target="slide7.xml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slide" Target="slide4.xml"/><Relationship Id="rId35" Type="http://schemas.openxmlformats.org/officeDocument/2006/relationships/image" Target="../media/image56.png"/><Relationship Id="rId43" Type="http://schemas.openxmlformats.org/officeDocument/2006/relationships/image" Target="../media/image31.png"/><Relationship Id="rId48" Type="http://schemas.openxmlformats.org/officeDocument/2006/relationships/image" Target="../media/image35.svg"/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12" Type="http://schemas.openxmlformats.org/officeDocument/2006/relationships/slide" Target="slide2.xml"/><Relationship Id="rId17" Type="http://schemas.openxmlformats.org/officeDocument/2006/relationships/slide" Target="slide11.xml"/><Relationship Id="rId25" Type="http://schemas.openxmlformats.org/officeDocument/2006/relationships/image" Target="../media/image22.svg"/><Relationship Id="rId33" Type="http://schemas.openxmlformats.org/officeDocument/2006/relationships/image" Target="../media/image25.png"/><Relationship Id="rId38" Type="http://schemas.openxmlformats.org/officeDocument/2006/relationships/image" Target="../media/image58.png"/><Relationship Id="rId46" Type="http://schemas.openxmlformats.org/officeDocument/2006/relationships/image" Target="../media/image33.svg"/><Relationship Id="rId20" Type="http://schemas.openxmlformats.org/officeDocument/2006/relationships/image" Target="../media/image17.png"/><Relationship Id="rId41" Type="http://schemas.openxmlformats.org/officeDocument/2006/relationships/hyperlink" Target="mailto:marceloabisquarisi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578F5A3-3455-C448-A476-6CB2804609FA}"/>
              </a:ext>
            </a:extLst>
          </p:cNvPr>
          <p:cNvGrpSpPr/>
          <p:nvPr/>
        </p:nvGrpSpPr>
        <p:grpSpPr>
          <a:xfrm>
            <a:off x="1768329" y="4304176"/>
            <a:ext cx="3945698" cy="1710879"/>
            <a:chOff x="3630542" y="4175113"/>
            <a:chExt cx="3945698" cy="17108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5BDD6E-4D8C-954F-94B8-44CCA1940048}"/>
                </a:ext>
              </a:extLst>
            </p:cNvPr>
            <p:cNvSpPr txBox="1"/>
            <p:nvPr/>
          </p:nvSpPr>
          <p:spPr>
            <a:xfrm>
              <a:off x="3630542" y="4962662"/>
              <a:ext cx="3945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Marcelo Abi Squarisi</a:t>
              </a:r>
            </a:p>
            <a:p>
              <a:r>
                <a:rPr lang="pt-BR" dirty="0"/>
                <a:t>Paolo Prodossimo Lopes</a:t>
              </a:r>
            </a:p>
            <a:p>
              <a:r>
                <a:rPr lang="pt-BR" dirty="0"/>
                <a:t>Raphael Augusto Pereira de Oliveira</a:t>
              </a:r>
            </a:p>
          </p:txBody>
        </p:sp>
        <p:pic>
          <p:nvPicPr>
            <p:cNvPr id="22" name="Gráfico 21" descr="Usuários">
              <a:extLst>
                <a:ext uri="{FF2B5EF4-FFF2-40B4-BE49-F238E27FC236}">
                  <a16:creationId xmlns:a16="http://schemas.microsoft.com/office/drawing/2014/main" id="{9DD7B40C-2AB5-9245-80A4-FAC6BB56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30542" y="4175113"/>
              <a:ext cx="914400" cy="914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6CD5669-0B61-9C4E-A3F1-33D5DB2CC7E0}"/>
                </a:ext>
              </a:extLst>
            </p:cNvPr>
            <p:cNvSpPr txBox="1"/>
            <p:nvPr/>
          </p:nvSpPr>
          <p:spPr>
            <a:xfrm>
              <a:off x="4544942" y="4447647"/>
              <a:ext cx="1490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GRUPO 4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356E5F3-5186-F141-B5B1-797BD1FD50EA}"/>
              </a:ext>
            </a:extLst>
          </p:cNvPr>
          <p:cNvGrpSpPr/>
          <p:nvPr/>
        </p:nvGrpSpPr>
        <p:grpSpPr>
          <a:xfrm>
            <a:off x="1768329" y="791655"/>
            <a:ext cx="5780750" cy="2433928"/>
            <a:chOff x="3739174" y="464176"/>
            <a:chExt cx="5780750" cy="24339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032602-A72B-2A4F-A8D8-1DCA333B5D71}"/>
                </a:ext>
              </a:extLst>
            </p:cNvPr>
            <p:cNvSpPr txBox="1"/>
            <p:nvPr/>
          </p:nvSpPr>
          <p:spPr>
            <a:xfrm>
              <a:off x="3786058" y="464176"/>
              <a:ext cx="3038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spc="300" dirty="0">
                  <a:solidFill>
                    <a:srgbClr val="DAB44B"/>
                  </a:solidFill>
                  <a:latin typeface="Impact" panose="020B0806030902050204" pitchFamily="34" charset="0"/>
                </a:rPr>
                <a:t>SPRINT</a:t>
              </a:r>
              <a:r>
                <a:rPr lang="pt-BR" sz="6000" b="1" dirty="0">
                  <a:solidFill>
                    <a:srgbClr val="DAB44B"/>
                  </a:solidFill>
                  <a:latin typeface="Impact" panose="020B0806030902050204" pitchFamily="34" charset="0"/>
                </a:rPr>
                <a:t> 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9AB44F-469E-B947-B964-3D6B372E9A84}"/>
                </a:ext>
              </a:extLst>
            </p:cNvPr>
            <p:cNvSpPr txBox="1"/>
            <p:nvPr/>
          </p:nvSpPr>
          <p:spPr>
            <a:xfrm>
              <a:off x="3739174" y="103605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500" dirty="0">
                  <a:latin typeface="Impact" panose="020B0806030902050204" pitchFamily="34" charset="0"/>
                </a:rPr>
                <a:t>Protótipo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85A19E8-34C4-7F49-B2D0-88A68717AD12}"/>
              </a:ext>
            </a:extLst>
          </p:cNvPr>
          <p:cNvGrpSpPr/>
          <p:nvPr/>
        </p:nvGrpSpPr>
        <p:grpSpPr>
          <a:xfrm>
            <a:off x="270139" y="258430"/>
            <a:ext cx="467392" cy="265075"/>
            <a:chOff x="133830" y="216682"/>
            <a:chExt cx="467392" cy="265075"/>
          </a:xfrm>
        </p:grpSpPr>
        <p:cxnSp>
          <p:nvCxnSpPr>
            <p:cNvPr id="36" name="Conector Reto 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77D38FC-CEBE-3045-B26C-607FFCA3A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216682"/>
              <a:ext cx="46739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hlinkClick r:id="rId4" action="ppaction://hlinksldjump"/>
              <a:extLst>
                <a:ext uri="{FF2B5EF4-FFF2-40B4-BE49-F238E27FC236}">
                  <a16:creationId xmlns:a16="http://schemas.microsoft.com/office/drawing/2014/main" id="{FC5BD482-D2B5-0542-9FA4-BAA2F933EA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351748"/>
              <a:ext cx="46739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AF61198-85AE-F549-B5C4-CFCD63642057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481757"/>
              <a:ext cx="46739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FCEBE65-15D6-964E-A666-E3DE9F948114}"/>
              </a:ext>
            </a:extLst>
          </p:cNvPr>
          <p:cNvGrpSpPr/>
          <p:nvPr/>
        </p:nvGrpSpPr>
        <p:grpSpPr>
          <a:xfrm>
            <a:off x="12440086" y="7420183"/>
            <a:ext cx="2774514" cy="1037874"/>
            <a:chOff x="9417486" y="5764369"/>
            <a:chExt cx="2774514" cy="1037874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723EFB42-C2D2-7C42-849E-8EA0E3EC78A4}"/>
                </a:ext>
              </a:extLst>
            </p:cNvPr>
            <p:cNvGrpSpPr/>
            <p:nvPr/>
          </p:nvGrpSpPr>
          <p:grpSpPr>
            <a:xfrm>
              <a:off x="9490727" y="5764369"/>
              <a:ext cx="2701273" cy="1032396"/>
              <a:chOff x="9367984" y="0"/>
              <a:chExt cx="2701273" cy="1032396"/>
            </a:xfrm>
          </p:grpSpPr>
          <p:pic>
            <p:nvPicPr>
              <p:cNvPr id="47" name="Imagem 46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23AA424-C399-5344-A7C5-5DD032C3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7473" y="555347"/>
                <a:ext cx="1595644" cy="477049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8E5DF72C-F5AA-8345-B213-8D83F5ABDDCA}"/>
                  </a:ext>
                </a:extLst>
              </p:cNvPr>
              <p:cNvGrpSpPr/>
              <p:nvPr/>
            </p:nvGrpSpPr>
            <p:grpSpPr>
              <a:xfrm>
                <a:off x="9367984" y="0"/>
                <a:ext cx="2701273" cy="965661"/>
                <a:chOff x="2577452" y="5758230"/>
                <a:chExt cx="2701273" cy="965661"/>
              </a:xfrm>
            </p:grpSpPr>
            <p:pic>
              <p:nvPicPr>
                <p:cNvPr id="49" name="Imagem 48" descr="Uma imagem contendo placa, pare&#10;&#10;Descrição gerada automaticamente">
                  <a:extLst>
                    <a:ext uri="{FF2B5EF4-FFF2-40B4-BE49-F238E27FC236}">
                      <a16:creationId xmlns:a16="http://schemas.microsoft.com/office/drawing/2014/main" id="{15BFC023-746A-5840-92C1-2B8CA4E96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452" y="5838291"/>
                  <a:ext cx="885600" cy="885600"/>
                </a:xfrm>
                <a:prstGeom prst="rect">
                  <a:avLst/>
                </a:prstGeom>
              </p:spPr>
            </p:pic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DE4BDE9D-E9E2-3B46-BF0A-A56839ACE2A9}"/>
                    </a:ext>
                  </a:extLst>
                </p:cNvPr>
                <p:cNvSpPr txBox="1"/>
                <p:nvPr/>
              </p:nvSpPr>
              <p:spPr>
                <a:xfrm>
                  <a:off x="3419163" y="5758230"/>
                  <a:ext cx="1859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000" dirty="0">
                      <a:solidFill>
                        <a:srgbClr val="C00000"/>
                      </a:solidFill>
                      <a:latin typeface="Britannic Bold" panose="020B0903060703020204" pitchFamily="34" charset="77"/>
                    </a:rPr>
                    <a:t>TRUNK</a:t>
                  </a:r>
                  <a:endParaRPr lang="pt-BR" sz="1200" dirty="0">
                    <a:solidFill>
                      <a:srgbClr val="C00000"/>
                    </a:solidFill>
                    <a:latin typeface="Britannic Bold" panose="020B0903060703020204" pitchFamily="34" charset="77"/>
                  </a:endParaRPr>
                </a:p>
              </p:txBody>
            </p:sp>
          </p:grpSp>
        </p:grpSp>
        <p:pic>
          <p:nvPicPr>
            <p:cNvPr id="46" name="Imagem 45" descr="Mala de viagem&#10;&#10;Descrição gerada automaticamente">
              <a:extLst>
                <a:ext uri="{FF2B5EF4-FFF2-40B4-BE49-F238E27FC236}">
                  <a16:creationId xmlns:a16="http://schemas.microsoft.com/office/drawing/2014/main" id="{A5B9158E-1F86-1241-903C-A30EDE2A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7486" y="5810744"/>
              <a:ext cx="991499" cy="991499"/>
            </a:xfrm>
            <a:prstGeom prst="rect">
              <a:avLst/>
            </a:prstGeom>
          </p:spPr>
        </p:pic>
      </p:grpSp>
      <p:sp>
        <p:nvSpPr>
          <p:cNvPr id="55" name="Retângulo Arredondado 54">
            <a:extLst>
              <a:ext uri="{FF2B5EF4-FFF2-40B4-BE49-F238E27FC236}">
                <a16:creationId xmlns:a16="http://schemas.microsoft.com/office/drawing/2014/main" id="{780EFBF0-2A34-E940-9836-69C9D63F6781}"/>
              </a:ext>
            </a:extLst>
          </p:cNvPr>
          <p:cNvSpPr/>
          <p:nvPr/>
        </p:nvSpPr>
        <p:spPr>
          <a:xfrm>
            <a:off x="-5311782" y="-127970"/>
            <a:ext cx="2016593" cy="6858000"/>
          </a:xfrm>
          <a:prstGeom prst="roundRect">
            <a:avLst/>
          </a:prstGeom>
          <a:solidFill>
            <a:srgbClr val="323E50"/>
          </a:solidFill>
          <a:ln>
            <a:solidFill>
              <a:srgbClr val="32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D329D9FF-1BD6-B942-9CC6-7817683CD85C}"/>
              </a:ext>
            </a:extLst>
          </p:cNvPr>
          <p:cNvSpPr txBox="1"/>
          <p:nvPr/>
        </p:nvSpPr>
        <p:spPr>
          <a:xfrm>
            <a:off x="-5643923" y="1936633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BackLog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02DDF052-4A42-A149-8D5B-2EC06431DFCC}"/>
              </a:ext>
            </a:extLst>
          </p:cNvPr>
          <p:cNvGrpSpPr/>
          <p:nvPr/>
        </p:nvGrpSpPr>
        <p:grpSpPr>
          <a:xfrm>
            <a:off x="-5498304" y="583051"/>
            <a:ext cx="2082799" cy="461665"/>
            <a:chOff x="0" y="575733"/>
            <a:chExt cx="2082799" cy="461665"/>
          </a:xfrm>
        </p:grpSpPr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31F70F07-D9CA-C743-B904-8818AABA1805}"/>
                </a:ext>
              </a:extLst>
            </p:cNvPr>
            <p:cNvSpPr txBox="1"/>
            <p:nvPr/>
          </p:nvSpPr>
          <p:spPr>
            <a:xfrm>
              <a:off x="0" y="575733"/>
              <a:ext cx="20827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   Home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pic>
          <p:nvPicPr>
            <p:cNvPr id="59" name="Gráfico 58" descr="Início">
              <a:extLst>
                <a:ext uri="{FF2B5EF4-FFF2-40B4-BE49-F238E27FC236}">
                  <a16:creationId xmlns:a16="http://schemas.microsoft.com/office/drawing/2014/main" id="{7FAA3894-852C-BB46-834E-2A224F08E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6159" y="575733"/>
              <a:ext cx="423441" cy="417209"/>
            </a:xfrm>
            <a:prstGeom prst="rect">
              <a:avLst/>
            </a:prstGeom>
          </p:spPr>
        </p:pic>
      </p:grp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911B135-CC27-4E43-AB0D-559170520802}"/>
              </a:ext>
            </a:extLst>
          </p:cNvPr>
          <p:cNvSpPr txBox="1"/>
          <p:nvPr/>
        </p:nvSpPr>
        <p:spPr>
          <a:xfrm>
            <a:off x="-5579988" y="1282885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Objetivo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E348C8B-4F67-6147-AB39-6FC95C11B30A}"/>
              </a:ext>
            </a:extLst>
          </p:cNvPr>
          <p:cNvSpPr txBox="1"/>
          <p:nvPr/>
        </p:nvSpPr>
        <p:spPr>
          <a:xfrm>
            <a:off x="-5716297" y="2480289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Realizado por cada um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EB827C0F-D0EB-234F-9B8A-83EE0E99CA2D}"/>
              </a:ext>
            </a:extLst>
          </p:cNvPr>
          <p:cNvSpPr txBox="1"/>
          <p:nvPr/>
        </p:nvSpPr>
        <p:spPr>
          <a:xfrm>
            <a:off x="-5747025" y="3977982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A23F60F-BFE9-2945-90D7-896D4666023E}"/>
              </a:ext>
            </a:extLst>
          </p:cNvPr>
          <p:cNvSpPr txBox="1"/>
          <p:nvPr/>
        </p:nvSpPr>
        <p:spPr>
          <a:xfrm>
            <a:off x="-5850127" y="4926695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</a:rPr>
              <a:t>Oq</a:t>
            </a:r>
            <a:r>
              <a:rPr lang="pt-BR" sz="2400" b="1" dirty="0">
                <a:solidFill>
                  <a:schemeClr val="bg1"/>
                </a:solidFill>
              </a:rPr>
              <a:t> cada um vai fazer na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C95B4B40-4128-5040-9C33-06BC0172CC20}"/>
              </a:ext>
            </a:extLst>
          </p:cNvPr>
          <p:cNvSpPr txBox="1"/>
          <p:nvPr/>
        </p:nvSpPr>
        <p:spPr>
          <a:xfrm>
            <a:off x="-5850128" y="6219854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Ferramentas usadas na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8E1D956E-5BBE-604D-9141-90E4C19A21FD}"/>
              </a:ext>
            </a:extLst>
          </p:cNvPr>
          <p:cNvSpPr txBox="1"/>
          <p:nvPr/>
        </p:nvSpPr>
        <p:spPr>
          <a:xfrm>
            <a:off x="-5863292" y="3423487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Animaçoes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CD38F9-1B48-1341-8614-63BE9B4998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0086" y="0"/>
            <a:ext cx="3418662" cy="4560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F1218F-4E4E-BD4D-AADF-33009CBA1087}"/>
              </a:ext>
            </a:extLst>
          </p:cNvPr>
          <p:cNvSpPr/>
          <p:nvPr/>
        </p:nvSpPr>
        <p:spPr>
          <a:xfrm>
            <a:off x="0" y="6371303"/>
            <a:ext cx="12192000" cy="486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TRUNK | Mobile iOS 2020 </a:t>
            </a:r>
            <a:r>
              <a:rPr lang="pt-BR" dirty="0" err="1"/>
              <a:t>by</a:t>
            </a:r>
            <a:r>
              <a:rPr lang="pt-BR" dirty="0"/>
              <a:t> Digital </a:t>
            </a:r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School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501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tângulo 110">
            <a:extLst>
              <a:ext uri="{FF2B5EF4-FFF2-40B4-BE49-F238E27FC236}">
                <a16:creationId xmlns:a16="http://schemas.microsoft.com/office/drawing/2014/main" id="{AF46E28F-D405-DB4E-B20E-5ADEF6E50005}"/>
              </a:ext>
            </a:extLst>
          </p:cNvPr>
          <p:cNvSpPr/>
          <p:nvPr/>
        </p:nvSpPr>
        <p:spPr>
          <a:xfrm>
            <a:off x="3203072" y="6371303"/>
            <a:ext cx="8988927" cy="486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TRUNK | Mobile iOS 2020 </a:t>
            </a:r>
            <a:r>
              <a:rPr lang="pt-BR" dirty="0" err="1"/>
              <a:t>by</a:t>
            </a:r>
            <a:r>
              <a:rPr lang="pt-BR" dirty="0"/>
              <a:t> Digital </a:t>
            </a:r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School</a:t>
            </a:r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578F5A3-3455-C448-A476-6CB2804609FA}"/>
              </a:ext>
            </a:extLst>
          </p:cNvPr>
          <p:cNvGrpSpPr/>
          <p:nvPr/>
        </p:nvGrpSpPr>
        <p:grpSpPr>
          <a:xfrm>
            <a:off x="4123151" y="7420183"/>
            <a:ext cx="3945698" cy="1710879"/>
            <a:chOff x="3630542" y="4175113"/>
            <a:chExt cx="3945698" cy="17108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5BDD6E-4D8C-954F-94B8-44CCA1940048}"/>
                </a:ext>
              </a:extLst>
            </p:cNvPr>
            <p:cNvSpPr txBox="1"/>
            <p:nvPr/>
          </p:nvSpPr>
          <p:spPr>
            <a:xfrm>
              <a:off x="3630542" y="4962662"/>
              <a:ext cx="3945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Marcelo Abi Squarisi</a:t>
              </a:r>
            </a:p>
            <a:p>
              <a:r>
                <a:rPr lang="pt-BR" dirty="0"/>
                <a:t>Paolo Prodossimo Lopes</a:t>
              </a:r>
            </a:p>
            <a:p>
              <a:r>
                <a:rPr lang="pt-BR" dirty="0"/>
                <a:t>Raphael Augusto Pereira de Oliveira</a:t>
              </a:r>
            </a:p>
          </p:txBody>
        </p:sp>
        <p:pic>
          <p:nvPicPr>
            <p:cNvPr id="22" name="Gráfico 21" descr="Usuários">
              <a:extLst>
                <a:ext uri="{FF2B5EF4-FFF2-40B4-BE49-F238E27FC236}">
                  <a16:creationId xmlns:a16="http://schemas.microsoft.com/office/drawing/2014/main" id="{9DD7B40C-2AB5-9245-80A4-FAC6BB56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30542" y="4175113"/>
              <a:ext cx="914400" cy="914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6CD5669-0B61-9C4E-A3F1-33D5DB2CC7E0}"/>
                </a:ext>
              </a:extLst>
            </p:cNvPr>
            <p:cNvSpPr txBox="1"/>
            <p:nvPr/>
          </p:nvSpPr>
          <p:spPr>
            <a:xfrm>
              <a:off x="4544942" y="4447647"/>
              <a:ext cx="1490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GRUPO 4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370E8C-6D43-C648-A42F-29E8B0AA5EB2}"/>
              </a:ext>
            </a:extLst>
          </p:cNvPr>
          <p:cNvSpPr txBox="1"/>
          <p:nvPr/>
        </p:nvSpPr>
        <p:spPr>
          <a:xfrm>
            <a:off x="-5643923" y="1936633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BackLog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268626E-D7A9-FC45-AC5D-B2B35370120D}"/>
              </a:ext>
            </a:extLst>
          </p:cNvPr>
          <p:cNvGrpSpPr/>
          <p:nvPr/>
        </p:nvGrpSpPr>
        <p:grpSpPr>
          <a:xfrm>
            <a:off x="-5498304" y="583051"/>
            <a:ext cx="2082799" cy="461665"/>
            <a:chOff x="0" y="575733"/>
            <a:chExt cx="2082799" cy="46166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51F01D2-2340-F041-99C2-AFF8E4944129}"/>
                </a:ext>
              </a:extLst>
            </p:cNvPr>
            <p:cNvSpPr txBox="1"/>
            <p:nvPr/>
          </p:nvSpPr>
          <p:spPr>
            <a:xfrm>
              <a:off x="0" y="575733"/>
              <a:ext cx="20827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   Home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Gráfico 25" descr="Início">
              <a:extLst>
                <a:ext uri="{FF2B5EF4-FFF2-40B4-BE49-F238E27FC236}">
                  <a16:creationId xmlns:a16="http://schemas.microsoft.com/office/drawing/2014/main" id="{94C4BA66-A145-134C-AE77-5F7B3239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159" y="575733"/>
              <a:ext cx="423441" cy="417209"/>
            </a:xfrm>
            <a:prstGeom prst="rect">
              <a:avLst/>
            </a:prstGeom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4D5316-BCF2-A249-88A1-0214AAC13591}"/>
              </a:ext>
            </a:extLst>
          </p:cNvPr>
          <p:cNvSpPr txBox="1"/>
          <p:nvPr/>
        </p:nvSpPr>
        <p:spPr>
          <a:xfrm>
            <a:off x="-5579988" y="1282885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Objetivo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2C1C50-13A0-8540-94FD-9CB124E7D4C9}"/>
              </a:ext>
            </a:extLst>
          </p:cNvPr>
          <p:cNvSpPr txBox="1"/>
          <p:nvPr/>
        </p:nvSpPr>
        <p:spPr>
          <a:xfrm>
            <a:off x="-5716297" y="2480289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Realizado por cada um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356E5F3-5186-F141-B5B1-797BD1FD50EA}"/>
              </a:ext>
            </a:extLst>
          </p:cNvPr>
          <p:cNvGrpSpPr/>
          <p:nvPr/>
        </p:nvGrpSpPr>
        <p:grpSpPr>
          <a:xfrm>
            <a:off x="3709977" y="-2962578"/>
            <a:ext cx="5780750" cy="2433928"/>
            <a:chOff x="3739174" y="464176"/>
            <a:chExt cx="5780750" cy="24339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032602-A72B-2A4F-A8D8-1DCA333B5D71}"/>
                </a:ext>
              </a:extLst>
            </p:cNvPr>
            <p:cNvSpPr txBox="1"/>
            <p:nvPr/>
          </p:nvSpPr>
          <p:spPr>
            <a:xfrm>
              <a:off x="3786058" y="464176"/>
              <a:ext cx="3038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spc="300" dirty="0">
                  <a:solidFill>
                    <a:srgbClr val="DAB44B"/>
                  </a:solidFill>
                  <a:latin typeface="Impact" panose="020B0806030902050204" pitchFamily="34" charset="0"/>
                </a:rPr>
                <a:t>SPRINT</a:t>
              </a:r>
              <a:r>
                <a:rPr lang="pt-BR" sz="6000" b="1" dirty="0">
                  <a:solidFill>
                    <a:srgbClr val="DAB44B"/>
                  </a:solidFill>
                  <a:latin typeface="Impact" panose="020B0806030902050204" pitchFamily="34" charset="0"/>
                </a:rPr>
                <a:t> 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9AB44F-469E-B947-B964-3D6B372E9A84}"/>
                </a:ext>
              </a:extLst>
            </p:cNvPr>
            <p:cNvSpPr txBox="1"/>
            <p:nvPr/>
          </p:nvSpPr>
          <p:spPr>
            <a:xfrm>
              <a:off x="3739174" y="103605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500" dirty="0">
                  <a:latin typeface="Impact" panose="020B0806030902050204" pitchFamily="34" charset="0"/>
                </a:rPr>
                <a:t>Protótipo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BBD60F0-4033-5A40-8147-3B271C333D1B}"/>
              </a:ext>
            </a:extLst>
          </p:cNvPr>
          <p:cNvSpPr txBox="1"/>
          <p:nvPr/>
        </p:nvSpPr>
        <p:spPr>
          <a:xfrm>
            <a:off x="-5747025" y="3977982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82458E-15CA-B14B-8133-B975D41ADB88}"/>
              </a:ext>
            </a:extLst>
          </p:cNvPr>
          <p:cNvSpPr txBox="1"/>
          <p:nvPr/>
        </p:nvSpPr>
        <p:spPr>
          <a:xfrm>
            <a:off x="-5850127" y="4926695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</a:rPr>
              <a:t>Oq</a:t>
            </a:r>
            <a:r>
              <a:rPr lang="pt-BR" sz="2400" b="1" dirty="0">
                <a:solidFill>
                  <a:schemeClr val="bg1"/>
                </a:solidFill>
              </a:rPr>
              <a:t> cada um vai fazer na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E22B40-5C63-5C45-9BAA-B6CEC2C21A07}"/>
              </a:ext>
            </a:extLst>
          </p:cNvPr>
          <p:cNvSpPr txBox="1"/>
          <p:nvPr/>
        </p:nvSpPr>
        <p:spPr>
          <a:xfrm>
            <a:off x="-5850128" y="6219854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Ferramentas usadas na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FCEBE65-15D6-964E-A666-E3DE9F948114}"/>
              </a:ext>
            </a:extLst>
          </p:cNvPr>
          <p:cNvGrpSpPr/>
          <p:nvPr/>
        </p:nvGrpSpPr>
        <p:grpSpPr>
          <a:xfrm>
            <a:off x="10136555" y="8334583"/>
            <a:ext cx="2774514" cy="1037874"/>
            <a:chOff x="9417486" y="5764369"/>
            <a:chExt cx="2774514" cy="1037874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723EFB42-C2D2-7C42-849E-8EA0E3EC78A4}"/>
                </a:ext>
              </a:extLst>
            </p:cNvPr>
            <p:cNvGrpSpPr/>
            <p:nvPr/>
          </p:nvGrpSpPr>
          <p:grpSpPr>
            <a:xfrm>
              <a:off x="9490727" y="5764369"/>
              <a:ext cx="2701273" cy="1032396"/>
              <a:chOff x="9367984" y="0"/>
              <a:chExt cx="2701273" cy="1032396"/>
            </a:xfrm>
          </p:grpSpPr>
          <p:pic>
            <p:nvPicPr>
              <p:cNvPr id="47" name="Imagem 46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23AA424-C399-5344-A7C5-5DD032C3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7473" y="555347"/>
                <a:ext cx="1595644" cy="477049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8E5DF72C-F5AA-8345-B213-8D83F5ABDDCA}"/>
                  </a:ext>
                </a:extLst>
              </p:cNvPr>
              <p:cNvGrpSpPr/>
              <p:nvPr/>
            </p:nvGrpSpPr>
            <p:grpSpPr>
              <a:xfrm>
                <a:off x="9367984" y="0"/>
                <a:ext cx="2701273" cy="965661"/>
                <a:chOff x="2577452" y="5758230"/>
                <a:chExt cx="2701273" cy="965661"/>
              </a:xfrm>
            </p:grpSpPr>
            <p:pic>
              <p:nvPicPr>
                <p:cNvPr id="49" name="Imagem 48" descr="Uma imagem contendo placa, pare&#10;&#10;Descrição gerada automaticamente">
                  <a:extLst>
                    <a:ext uri="{FF2B5EF4-FFF2-40B4-BE49-F238E27FC236}">
                      <a16:creationId xmlns:a16="http://schemas.microsoft.com/office/drawing/2014/main" id="{15BFC023-746A-5840-92C1-2B8CA4E96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77452" y="5838291"/>
                  <a:ext cx="885600" cy="885600"/>
                </a:xfrm>
                <a:prstGeom prst="rect">
                  <a:avLst/>
                </a:prstGeom>
              </p:spPr>
            </p:pic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DE4BDE9D-E9E2-3B46-BF0A-A56839ACE2A9}"/>
                    </a:ext>
                  </a:extLst>
                </p:cNvPr>
                <p:cNvSpPr txBox="1"/>
                <p:nvPr/>
              </p:nvSpPr>
              <p:spPr>
                <a:xfrm>
                  <a:off x="3419163" y="5758230"/>
                  <a:ext cx="1859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000" dirty="0">
                      <a:solidFill>
                        <a:srgbClr val="C00000"/>
                      </a:solidFill>
                      <a:latin typeface="Britannic Bold" panose="020B0903060703020204" pitchFamily="34" charset="77"/>
                    </a:rPr>
                    <a:t>TRUNK</a:t>
                  </a:r>
                  <a:endParaRPr lang="pt-BR" sz="1200" dirty="0">
                    <a:solidFill>
                      <a:srgbClr val="C00000"/>
                    </a:solidFill>
                    <a:latin typeface="Britannic Bold" panose="020B0903060703020204" pitchFamily="34" charset="77"/>
                  </a:endParaRPr>
                </a:p>
              </p:txBody>
            </p:sp>
          </p:grpSp>
        </p:grpSp>
        <p:pic>
          <p:nvPicPr>
            <p:cNvPr id="46" name="Imagem 45" descr="Mala de viagem&#10;&#10;Descrição gerada automaticamente">
              <a:extLst>
                <a:ext uri="{FF2B5EF4-FFF2-40B4-BE49-F238E27FC236}">
                  <a16:creationId xmlns:a16="http://schemas.microsoft.com/office/drawing/2014/main" id="{A5B9158E-1F86-1241-903C-A30EDE2A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17486" y="5810744"/>
              <a:ext cx="991499" cy="991499"/>
            </a:xfrm>
            <a:prstGeom prst="rect">
              <a:avLst/>
            </a:prstGeom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67C0C3A-832B-3645-90BF-972DB8F74C8F}"/>
              </a:ext>
            </a:extLst>
          </p:cNvPr>
          <p:cNvSpPr txBox="1"/>
          <p:nvPr/>
        </p:nvSpPr>
        <p:spPr>
          <a:xfrm>
            <a:off x="-5863292" y="3423487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Animaçoes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A53D680-EF76-6744-9142-EA04825D709A}"/>
              </a:ext>
            </a:extLst>
          </p:cNvPr>
          <p:cNvSpPr/>
          <p:nvPr/>
        </p:nvSpPr>
        <p:spPr>
          <a:xfrm>
            <a:off x="12494987" y="4005627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Usuários">
            <a:extLst>
              <a:ext uri="{FF2B5EF4-FFF2-40B4-BE49-F238E27FC236}">
                <a16:creationId xmlns:a16="http://schemas.microsoft.com/office/drawing/2014/main" id="{69FFD02A-8898-B144-B7BA-1761AB9663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021042" y="1683329"/>
            <a:ext cx="714969" cy="714969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15315A-6094-6C43-A683-CB0488D00A92}"/>
              </a:ext>
            </a:extLst>
          </p:cNvPr>
          <p:cNvSpPr txBox="1"/>
          <p:nvPr/>
        </p:nvSpPr>
        <p:spPr>
          <a:xfrm>
            <a:off x="-2306073" y="1819140"/>
            <a:ext cx="1461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TAREFAS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2E9489C-9686-9C4A-9F97-CA3E0E46F9A8}"/>
              </a:ext>
            </a:extLst>
          </p:cNvPr>
          <p:cNvSpPr txBox="1"/>
          <p:nvPr/>
        </p:nvSpPr>
        <p:spPr>
          <a:xfrm>
            <a:off x="3948654" y="-1227485"/>
            <a:ext cx="3734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REALIZADO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sp>
        <p:nvSpPr>
          <p:cNvPr id="68" name="Retângulo Arredondado 67">
            <a:extLst>
              <a:ext uri="{FF2B5EF4-FFF2-40B4-BE49-F238E27FC236}">
                <a16:creationId xmlns:a16="http://schemas.microsoft.com/office/drawing/2014/main" id="{5F46E6CA-4EF8-C64D-B1B3-DC683FAA2EA7}"/>
              </a:ext>
            </a:extLst>
          </p:cNvPr>
          <p:cNvSpPr/>
          <p:nvPr/>
        </p:nvSpPr>
        <p:spPr>
          <a:xfrm>
            <a:off x="-430307" y="-125506"/>
            <a:ext cx="3945697" cy="7105426"/>
          </a:xfrm>
          <a:prstGeom prst="roundRect">
            <a:avLst/>
          </a:prstGeom>
          <a:solidFill>
            <a:srgbClr val="323E50"/>
          </a:solidFill>
          <a:ln>
            <a:solidFill>
              <a:srgbClr val="32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8832E57-6FB2-1A4B-9367-DB4266F82327}"/>
              </a:ext>
            </a:extLst>
          </p:cNvPr>
          <p:cNvGrpSpPr/>
          <p:nvPr/>
        </p:nvGrpSpPr>
        <p:grpSpPr>
          <a:xfrm>
            <a:off x="270139" y="258430"/>
            <a:ext cx="438521" cy="265075"/>
            <a:chOff x="133830" y="216682"/>
            <a:chExt cx="438521" cy="265075"/>
          </a:xfrm>
        </p:grpSpPr>
        <p:cxnSp>
          <p:nvCxnSpPr>
            <p:cNvPr id="70" name="Conector Reto 69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F15665BF-E730-F94F-B892-03A59993BDCF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7381CAAD-1921-B74B-8988-4C45E41B215A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351748"/>
              <a:ext cx="438521" cy="0"/>
            </a:xfrm>
            <a:prstGeom prst="line">
              <a:avLst/>
            </a:prstGeom>
            <a:ln w="76200">
              <a:solidFill>
                <a:srgbClr val="DAB44B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48BD32CD-B3FC-B241-AAF9-08DDB6FE8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tângulo Arredondado 72">
            <a:hlinkClick r:id="rId12" action="ppaction://hlinksldjump"/>
            <a:extLst>
              <a:ext uri="{FF2B5EF4-FFF2-40B4-BE49-F238E27FC236}">
                <a16:creationId xmlns:a16="http://schemas.microsoft.com/office/drawing/2014/main" id="{E391E6A7-0E36-E448-8633-C4EEAB428570}"/>
              </a:ext>
            </a:extLst>
          </p:cNvPr>
          <p:cNvSpPr/>
          <p:nvPr/>
        </p:nvSpPr>
        <p:spPr>
          <a:xfrm>
            <a:off x="229126" y="890157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Arredondado 73">
            <a:hlinkClick r:id="rId13" action="ppaction://hlinksldjump"/>
            <a:extLst>
              <a:ext uri="{FF2B5EF4-FFF2-40B4-BE49-F238E27FC236}">
                <a16:creationId xmlns:a16="http://schemas.microsoft.com/office/drawing/2014/main" id="{F024B512-7120-0042-B59F-EA4D849977FD}"/>
              </a:ext>
            </a:extLst>
          </p:cNvPr>
          <p:cNvSpPr/>
          <p:nvPr/>
        </p:nvSpPr>
        <p:spPr>
          <a:xfrm>
            <a:off x="229126" y="183439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Arredondado 74">
            <a:hlinkClick r:id="rId14" action="ppaction://hlinksldjump"/>
            <a:extLst>
              <a:ext uri="{FF2B5EF4-FFF2-40B4-BE49-F238E27FC236}">
                <a16:creationId xmlns:a16="http://schemas.microsoft.com/office/drawing/2014/main" id="{D4D8F09F-CADB-824D-A516-4B50A5F22A97}"/>
              </a:ext>
            </a:extLst>
          </p:cNvPr>
          <p:cNvSpPr/>
          <p:nvPr/>
        </p:nvSpPr>
        <p:spPr>
          <a:xfrm>
            <a:off x="215162" y="2778633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etângulo Arredondado 75">
            <a:hlinkClick r:id="rId15" action="ppaction://hlinksldjump"/>
            <a:extLst>
              <a:ext uri="{FF2B5EF4-FFF2-40B4-BE49-F238E27FC236}">
                <a16:creationId xmlns:a16="http://schemas.microsoft.com/office/drawing/2014/main" id="{CDE15F73-54B0-B445-8041-E4E68CE719FC}"/>
              </a:ext>
            </a:extLst>
          </p:cNvPr>
          <p:cNvSpPr/>
          <p:nvPr/>
        </p:nvSpPr>
        <p:spPr>
          <a:xfrm>
            <a:off x="208237" y="3722871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Arredondado 76">
            <a:hlinkClick r:id="rId16" action="ppaction://hlinksldjump"/>
            <a:extLst>
              <a:ext uri="{FF2B5EF4-FFF2-40B4-BE49-F238E27FC236}">
                <a16:creationId xmlns:a16="http://schemas.microsoft.com/office/drawing/2014/main" id="{2924775E-295E-E341-A42C-D13CC47577A4}"/>
              </a:ext>
            </a:extLst>
          </p:cNvPr>
          <p:cNvSpPr/>
          <p:nvPr/>
        </p:nvSpPr>
        <p:spPr>
          <a:xfrm>
            <a:off x="208236" y="4667109"/>
            <a:ext cx="2973947" cy="6401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Arredondado 77">
            <a:hlinkClick r:id="rId17" action="ppaction://hlinksldjump"/>
            <a:extLst>
              <a:ext uri="{FF2B5EF4-FFF2-40B4-BE49-F238E27FC236}">
                <a16:creationId xmlns:a16="http://schemas.microsoft.com/office/drawing/2014/main" id="{03C2BF79-ACF6-E74C-937D-819330AD4C9C}"/>
              </a:ext>
            </a:extLst>
          </p:cNvPr>
          <p:cNvSpPr/>
          <p:nvPr/>
        </p:nvSpPr>
        <p:spPr>
          <a:xfrm>
            <a:off x="177116" y="561134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43C72E6-B547-2C46-A703-C4DC821D9F0C}"/>
              </a:ext>
            </a:extLst>
          </p:cNvPr>
          <p:cNvGrpSpPr/>
          <p:nvPr/>
        </p:nvGrpSpPr>
        <p:grpSpPr>
          <a:xfrm>
            <a:off x="271658" y="894237"/>
            <a:ext cx="1243817" cy="603417"/>
            <a:chOff x="-269083" y="846631"/>
            <a:chExt cx="1660175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0" name="Gráfico 79" descr="Templo asiático">
              <a:hlinkClick r:id="rId12" action="ppaction://hlinksldjump"/>
              <a:extLst>
                <a:ext uri="{FF2B5EF4-FFF2-40B4-BE49-F238E27FC236}">
                  <a16:creationId xmlns:a16="http://schemas.microsoft.com/office/drawing/2014/main" id="{E78CD547-AEF3-EB41-AD54-C4F555DD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269083" y="846631"/>
              <a:ext cx="714969" cy="714969"/>
            </a:xfrm>
            <a:prstGeom prst="rect">
              <a:avLst/>
            </a:prstGeom>
          </p:spPr>
        </p:pic>
        <p:sp>
          <p:nvSpPr>
            <p:cNvPr id="81" name="CaixaDeTexto 80">
              <a:hlinkClick r:id="rId12" action="ppaction://hlinksldjump"/>
              <a:extLst>
                <a:ext uri="{FF2B5EF4-FFF2-40B4-BE49-F238E27FC236}">
                  <a16:creationId xmlns:a16="http://schemas.microsoft.com/office/drawing/2014/main" id="{A60E7AB7-0A4B-7048-9162-AA49CCA32D29}"/>
                </a:ext>
              </a:extLst>
            </p:cNvPr>
            <p:cNvSpPr txBox="1"/>
            <p:nvPr/>
          </p:nvSpPr>
          <p:spPr>
            <a:xfrm>
              <a:off x="384085" y="983525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C75C76A-E28F-934D-ACBA-368B7B05860C}"/>
              </a:ext>
            </a:extLst>
          </p:cNvPr>
          <p:cNvGrpSpPr/>
          <p:nvPr/>
        </p:nvGrpSpPr>
        <p:grpSpPr>
          <a:xfrm>
            <a:off x="271817" y="1875378"/>
            <a:ext cx="1697024" cy="603417"/>
            <a:chOff x="-272383" y="1818768"/>
            <a:chExt cx="2265083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3" name="Gráfico 82" descr="Apresentação com lista de verificação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583E08-B962-2A4B-ABEB-153083B1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272383" y="1818768"/>
              <a:ext cx="714969" cy="714969"/>
            </a:xfrm>
            <a:prstGeom prst="rect">
              <a:avLst/>
            </a:prstGeom>
          </p:spPr>
        </p:pic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7D2176D-2B97-AF4F-B1CF-90D2174B4310}"/>
                </a:ext>
              </a:extLst>
            </p:cNvPr>
            <p:cNvSpPr txBox="1"/>
            <p:nvPr/>
          </p:nvSpPr>
          <p:spPr>
            <a:xfrm>
              <a:off x="294475" y="1866759"/>
              <a:ext cx="169822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REALIZADO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7C80FB-237E-9241-98BE-3F97A09902CF}"/>
              </a:ext>
            </a:extLst>
          </p:cNvPr>
          <p:cNvGrpSpPr/>
          <p:nvPr/>
        </p:nvGrpSpPr>
        <p:grpSpPr>
          <a:xfrm>
            <a:off x="195372" y="2840178"/>
            <a:ext cx="1725362" cy="517070"/>
            <a:chOff x="-258749" y="2859953"/>
            <a:chExt cx="2302913" cy="6126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6" name="Gráfico 85" descr="Smartphone">
              <a:extLst>
                <a:ext uri="{FF2B5EF4-FFF2-40B4-BE49-F238E27FC236}">
                  <a16:creationId xmlns:a16="http://schemas.microsoft.com/office/drawing/2014/main" id="{F669CB2D-6845-C444-AF50-4E067514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258749" y="2859953"/>
              <a:ext cx="685107" cy="612659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2DE8E94-563D-364B-AE2E-58A401C6E540}"/>
                </a:ext>
              </a:extLst>
            </p:cNvPr>
            <p:cNvSpPr txBox="1"/>
            <p:nvPr/>
          </p:nvSpPr>
          <p:spPr>
            <a:xfrm>
              <a:off x="229372" y="2887070"/>
              <a:ext cx="1814792" cy="47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SIMULAÇÃO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306D2DD3-EFC1-0440-BD46-4B43F3414558}"/>
              </a:ext>
            </a:extLst>
          </p:cNvPr>
          <p:cNvGrpSpPr/>
          <p:nvPr/>
        </p:nvGrpSpPr>
        <p:grpSpPr>
          <a:xfrm>
            <a:off x="268624" y="3743265"/>
            <a:ext cx="1498097" cy="603417"/>
            <a:chOff x="-221086" y="3935157"/>
            <a:chExt cx="1999576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9" name="Gráfico 88" descr="Setas de Divisão">
              <a:extLst>
                <a:ext uri="{FF2B5EF4-FFF2-40B4-BE49-F238E27FC236}">
                  <a16:creationId xmlns:a16="http://schemas.microsoft.com/office/drawing/2014/main" id="{DBDC8BC2-E07D-9F4A-A478-CD0DC34B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221086" y="3935157"/>
              <a:ext cx="714969" cy="714969"/>
            </a:xfrm>
            <a:prstGeom prst="rect">
              <a:avLst/>
            </a:prstGeom>
          </p:spPr>
        </p:pic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6B84DE27-58CF-E24B-A1EE-A80297317EA3}"/>
                </a:ext>
              </a:extLst>
            </p:cNvPr>
            <p:cNvSpPr txBox="1"/>
            <p:nvPr/>
          </p:nvSpPr>
          <p:spPr>
            <a:xfrm>
              <a:off x="401196" y="3996756"/>
              <a:ext cx="13772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SPRINT 2</a:t>
              </a: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06DDC6B9-89B4-9F46-AAD6-C5676092500A}"/>
              </a:ext>
            </a:extLst>
          </p:cNvPr>
          <p:cNvGrpSpPr/>
          <p:nvPr/>
        </p:nvGrpSpPr>
        <p:grpSpPr>
          <a:xfrm>
            <a:off x="197856" y="4682418"/>
            <a:ext cx="2129698" cy="603417"/>
            <a:chOff x="-225571" y="4958963"/>
            <a:chExt cx="2842597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2" name="Gráfico 91" descr="Engrenagens">
              <a:extLst>
                <a:ext uri="{FF2B5EF4-FFF2-40B4-BE49-F238E27FC236}">
                  <a16:creationId xmlns:a16="http://schemas.microsoft.com/office/drawing/2014/main" id="{83010D5C-76A3-4143-BE72-C3456EEE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225571" y="4958963"/>
              <a:ext cx="714969" cy="714969"/>
            </a:xfrm>
            <a:prstGeom prst="rect">
              <a:avLst/>
            </a:prstGeom>
          </p:spPr>
        </p:pic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6609F95C-4295-D147-AE2A-E8ABD675ACAD}"/>
                </a:ext>
              </a:extLst>
            </p:cNvPr>
            <p:cNvSpPr txBox="1"/>
            <p:nvPr/>
          </p:nvSpPr>
          <p:spPr>
            <a:xfrm>
              <a:off x="442585" y="5107635"/>
              <a:ext cx="21744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FERRAMENTAS</a:t>
              </a:r>
            </a:p>
          </p:txBody>
        </p:sp>
      </p:grp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DF2CBB05-C382-D44F-AB79-0FE5658C6AFB}"/>
              </a:ext>
            </a:extLst>
          </p:cNvPr>
          <p:cNvSpPr txBox="1"/>
          <p:nvPr/>
        </p:nvSpPr>
        <p:spPr>
          <a:xfrm>
            <a:off x="873251" y="5692244"/>
            <a:ext cx="631381" cy="402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INFO</a:t>
            </a:r>
          </a:p>
        </p:txBody>
      </p:sp>
      <p:sp>
        <p:nvSpPr>
          <p:cNvPr id="97" name="Retângulo Arredondado 96">
            <a:extLst>
              <a:ext uri="{FF2B5EF4-FFF2-40B4-BE49-F238E27FC236}">
                <a16:creationId xmlns:a16="http://schemas.microsoft.com/office/drawing/2014/main" id="{E5A47BAC-374F-E44F-8CD7-E2BE55277411}"/>
              </a:ext>
            </a:extLst>
          </p:cNvPr>
          <p:cNvSpPr/>
          <p:nvPr/>
        </p:nvSpPr>
        <p:spPr>
          <a:xfrm>
            <a:off x="270138" y="846631"/>
            <a:ext cx="3114349" cy="752047"/>
          </a:xfrm>
          <a:prstGeom prst="roundRect">
            <a:avLst/>
          </a:prstGeom>
          <a:noFill/>
          <a:ln>
            <a:noFill/>
          </a:ln>
          <a:effectLst>
            <a:outerShdw blurRad="63500" sx="200000" sy="20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F04A63BD-B796-F94D-ADF1-4BD75F99A3ED}"/>
              </a:ext>
            </a:extLst>
          </p:cNvPr>
          <p:cNvSpPr/>
          <p:nvPr/>
        </p:nvSpPr>
        <p:spPr>
          <a:xfrm>
            <a:off x="8068849" y="-1227485"/>
            <a:ext cx="3851493" cy="8610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8" name="Gráfico 97" descr="Início">
            <a:hlinkClick r:id="rId13" action="ppaction://hlinksldjump"/>
            <a:extLst>
              <a:ext uri="{FF2B5EF4-FFF2-40B4-BE49-F238E27FC236}">
                <a16:creationId xmlns:a16="http://schemas.microsoft.com/office/drawing/2014/main" id="{5277DE41-C43F-F94F-BD60-0DCB4B3C9EE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50352" y="-1100393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1DC94C6A-A318-0B4F-9289-E88B8580C96E}"/>
              </a:ext>
            </a:extLst>
          </p:cNvPr>
          <p:cNvSpPr/>
          <p:nvPr/>
        </p:nvSpPr>
        <p:spPr>
          <a:xfrm>
            <a:off x="11095819" y="-553917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CaixaDeTexto 99">
            <a:hlinkClick r:id="rId30" action="ppaction://hlinksldjump"/>
            <a:extLst>
              <a:ext uri="{FF2B5EF4-FFF2-40B4-BE49-F238E27FC236}">
                <a16:creationId xmlns:a16="http://schemas.microsoft.com/office/drawing/2014/main" id="{D986446C-41DB-1D47-9749-E3CDA77C65AC}"/>
              </a:ext>
            </a:extLst>
          </p:cNvPr>
          <p:cNvSpPr txBox="1"/>
          <p:nvPr/>
        </p:nvSpPr>
        <p:spPr>
          <a:xfrm>
            <a:off x="9023969" y="-1026128"/>
            <a:ext cx="76027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27000" sx="107000" sy="107000" algn="ctr" rotWithShape="0">
                    <a:prstClr val="black">
                      <a:alpha val="48000"/>
                    </a:prstClr>
                  </a:outerShdw>
                </a:effectLst>
              </a:rPr>
              <a:t>M.A.S</a:t>
            </a:r>
          </a:p>
        </p:txBody>
      </p:sp>
      <p:sp>
        <p:nvSpPr>
          <p:cNvPr id="101" name="CaixaDeTexto 100">
            <a:hlinkClick r:id="rId31" action="ppaction://hlinksldjump"/>
            <a:extLst>
              <a:ext uri="{FF2B5EF4-FFF2-40B4-BE49-F238E27FC236}">
                <a16:creationId xmlns:a16="http://schemas.microsoft.com/office/drawing/2014/main" id="{8CEEF314-44E2-A341-B19D-7F88661A2BD6}"/>
              </a:ext>
            </a:extLst>
          </p:cNvPr>
          <p:cNvSpPr txBox="1"/>
          <p:nvPr/>
        </p:nvSpPr>
        <p:spPr>
          <a:xfrm>
            <a:off x="9888667" y="-1026128"/>
            <a:ext cx="661143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P.P.L.</a:t>
            </a:r>
          </a:p>
        </p:txBody>
      </p:sp>
      <p:sp>
        <p:nvSpPr>
          <p:cNvPr id="102" name="CaixaDeTexto 101">
            <a:hlinkClick r:id="rId32" action="ppaction://hlinksldjump"/>
            <a:extLst>
              <a:ext uri="{FF2B5EF4-FFF2-40B4-BE49-F238E27FC236}">
                <a16:creationId xmlns:a16="http://schemas.microsoft.com/office/drawing/2014/main" id="{71B31C19-724E-604F-BD0E-081AE5A27219}"/>
              </a:ext>
            </a:extLst>
          </p:cNvPr>
          <p:cNvSpPr txBox="1"/>
          <p:nvPr/>
        </p:nvSpPr>
        <p:spPr>
          <a:xfrm>
            <a:off x="10669695" y="-1042292"/>
            <a:ext cx="949362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323E50"/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R.A.P.O.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028A834D-9145-BE41-8FC1-323F3C7C00E8}"/>
              </a:ext>
            </a:extLst>
          </p:cNvPr>
          <p:cNvSpPr txBox="1"/>
          <p:nvPr/>
        </p:nvSpPr>
        <p:spPr>
          <a:xfrm>
            <a:off x="3952326" y="364704"/>
            <a:ext cx="63251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FERRAMENTAS USADAS</a:t>
            </a:r>
          </a:p>
          <a:p>
            <a:r>
              <a:rPr lang="pt-BR" sz="48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PARA SPRINT 1  </a:t>
            </a:r>
            <a:endParaRPr lang="pt-BR" sz="48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pic>
        <p:nvPicPr>
          <p:cNvPr id="104" name="Gráfico 103" descr="Informações">
            <a:extLst>
              <a:ext uri="{FF2B5EF4-FFF2-40B4-BE49-F238E27FC236}">
                <a16:creationId xmlns:a16="http://schemas.microsoft.com/office/drawing/2014/main" id="{381387A5-63D3-4245-A000-B19764E4E4F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85128" y="5686549"/>
            <a:ext cx="535661" cy="495448"/>
          </a:xfrm>
          <a:prstGeom prst="rect">
            <a:avLst/>
          </a:prstGeom>
        </p:spPr>
      </p:pic>
      <p:pic>
        <p:nvPicPr>
          <p:cNvPr id="4" name="Gráfico 3" descr="Projetor">
            <a:hlinkClick r:id="rId14" action="ppaction://hlinksldjump"/>
            <a:extLst>
              <a:ext uri="{FF2B5EF4-FFF2-40B4-BE49-F238E27FC236}">
                <a16:creationId xmlns:a16="http://schemas.microsoft.com/office/drawing/2014/main" id="{237B01C1-3264-F344-B4BF-1722C19EA93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757048" y="3132290"/>
            <a:ext cx="611753" cy="611753"/>
          </a:xfrm>
          <a:prstGeom prst="rect">
            <a:avLst/>
          </a:prstGeom>
          <a:effectLst>
            <a:outerShdw blurRad="63500" sx="111000" sy="111000" algn="ctr" rotWithShape="0">
              <a:prstClr val="black">
                <a:alpha val="67000"/>
              </a:prstClr>
            </a:outerShdw>
          </a:effectLst>
        </p:spPr>
      </p:pic>
      <p:pic>
        <p:nvPicPr>
          <p:cNvPr id="6" name="Gráfico 5" descr="Tela sensível ao toque">
            <a:hlinkClick r:id="rId37" action="ppaction://hlinksldjump"/>
            <a:extLst>
              <a:ext uri="{FF2B5EF4-FFF2-40B4-BE49-F238E27FC236}">
                <a16:creationId xmlns:a16="http://schemas.microsoft.com/office/drawing/2014/main" id="{AFB4464B-F234-D349-86E4-7AF0A360A34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2835247" y="3795253"/>
            <a:ext cx="517862" cy="517862"/>
          </a:xfrm>
          <a:prstGeom prst="rect">
            <a:avLst/>
          </a:prstGeom>
          <a:effectLst>
            <a:outerShdw blurRad="63500" sx="107000" sy="107000" algn="ctr" rotWithShape="0">
              <a:prstClr val="black">
                <a:alpha val="71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92F3E883-A337-814C-BC48-D32017F6AFDC}"/>
                  </a:ext>
                </a:extLst>
              </p:cNvPr>
              <p:cNvSpPr txBox="1"/>
              <p:nvPr/>
            </p:nvSpPr>
            <p:spPr>
              <a:xfrm>
                <a:off x="4344886" y="2058968"/>
                <a:ext cx="3174708" cy="371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sz="2400" dirty="0"/>
                  <a:t>Adobe XD</a:t>
                </a:r>
              </a:p>
              <a:p>
                <a14:m>
                  <m:oMath xmlns:m="http://schemas.openxmlformats.org/officeDocument/2006/math">
                    <m:r>
                      <a:rPr lang="pt-BR" sz="32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sz="2400" dirty="0"/>
                  <a:t>Photoshop </a:t>
                </a:r>
                <a:r>
                  <a:rPr lang="pt-BR" sz="2400" dirty="0" err="1"/>
                  <a:t>cc</a:t>
                </a:r>
                <a:r>
                  <a:rPr lang="pt-BR" sz="2400" dirty="0"/>
                  <a:t> 2020</a:t>
                </a:r>
              </a:p>
              <a:p>
                <a14:m>
                  <m:oMath xmlns:m="http://schemas.openxmlformats.org/officeDocument/2006/math">
                    <m:r>
                      <a:rPr lang="pt-BR" sz="32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sz="2400" dirty="0"/>
                  <a:t>PowerPoint 2020</a:t>
                </a:r>
              </a:p>
              <a:p>
                <a14:m>
                  <m:oMath xmlns:m="http://schemas.openxmlformats.org/officeDocument/2006/math">
                    <m:r>
                      <a:rPr lang="pt-BR" sz="32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sz="2400" dirty="0"/>
                  <a:t>Whatsapp</a:t>
                </a:r>
                <a:endParaRPr lang="pt-BR" sz="320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sz="32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sz="2400" dirty="0"/>
                  <a:t>Word 2020</a:t>
                </a:r>
              </a:p>
              <a:p>
                <a:endParaRPr lang="pt-BR" sz="2400" dirty="0"/>
              </a:p>
              <a:p>
                <a:endParaRPr lang="pt-BR" sz="2400" dirty="0"/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92F3E883-A337-814C-BC48-D32017F6A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886" y="2058968"/>
                <a:ext cx="3174708" cy="3717556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Agrupar 94">
            <a:extLst>
              <a:ext uri="{FF2B5EF4-FFF2-40B4-BE49-F238E27FC236}">
                <a16:creationId xmlns:a16="http://schemas.microsoft.com/office/drawing/2014/main" id="{E57E2365-972B-754D-AEE2-6916B47CA1FD}"/>
              </a:ext>
            </a:extLst>
          </p:cNvPr>
          <p:cNvGrpSpPr/>
          <p:nvPr/>
        </p:nvGrpSpPr>
        <p:grpSpPr>
          <a:xfrm>
            <a:off x="12494987" y="1044716"/>
            <a:ext cx="8273350" cy="3501333"/>
            <a:chOff x="3925866" y="1349143"/>
            <a:chExt cx="8273350" cy="3501333"/>
          </a:xfrm>
        </p:grpSpPr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4FDD5DE2-5FC1-A34F-8505-6DCBB30A0AC1}"/>
                </a:ext>
              </a:extLst>
            </p:cNvPr>
            <p:cNvSpPr txBox="1"/>
            <p:nvPr/>
          </p:nvSpPr>
          <p:spPr>
            <a:xfrm>
              <a:off x="3925866" y="2517804"/>
              <a:ext cx="3996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Entre em contato</a:t>
              </a:r>
              <a:endPara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0BF943B6-5FCF-A44D-9512-7F2A533AEF85}"/>
                </a:ext>
              </a:extLst>
            </p:cNvPr>
            <p:cNvSpPr txBox="1"/>
            <p:nvPr/>
          </p:nvSpPr>
          <p:spPr>
            <a:xfrm>
              <a:off x="4024497" y="3081312"/>
              <a:ext cx="48483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Paolo: </a:t>
              </a:r>
              <a:r>
                <a:rPr lang="pt-BR" dirty="0">
                  <a:hlinkClick r:id="rId41"/>
                </a:rPr>
                <a:t>paolo.prodossimo.lopes@gmail.com</a:t>
              </a:r>
              <a:endParaRPr lang="pt-BR" dirty="0"/>
            </a:p>
            <a:p>
              <a:r>
                <a:rPr lang="pt-BR" b="1" dirty="0"/>
                <a:t>Marcelo: </a:t>
              </a:r>
              <a:r>
                <a:rPr lang="pt-BR" u="sng" dirty="0">
                  <a:hlinkClick r:id="rId42"/>
                </a:rPr>
                <a:t>marceloabisquarisi@gmail.com</a:t>
              </a:r>
              <a:endParaRPr lang="pt-BR" dirty="0"/>
            </a:p>
            <a:p>
              <a:r>
                <a:rPr lang="pt-BR" b="1" dirty="0"/>
                <a:t>Raphael: </a:t>
              </a:r>
              <a:r>
                <a:rPr lang="pt-BR" u="sng" dirty="0">
                  <a:hlinkClick r:id="rId43"/>
                </a:rPr>
                <a:t>rap.oliveira@usp.br</a:t>
              </a:r>
              <a:endParaRPr lang="pt-BR" dirty="0"/>
            </a:p>
          </p:txBody>
        </p: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C75B1715-D3C9-D04F-9C18-89B36F74EA06}"/>
                </a:ext>
              </a:extLst>
            </p:cNvPr>
            <p:cNvSpPr txBox="1"/>
            <p:nvPr/>
          </p:nvSpPr>
          <p:spPr>
            <a:xfrm>
              <a:off x="8375687" y="1349143"/>
              <a:ext cx="3823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323E50"/>
                  </a:solidFill>
                </a:rPr>
                <a:t>Baixe a apresentação</a:t>
              </a:r>
              <a:endParaRPr lang="pt-BR" sz="1400" b="1" dirty="0">
                <a:solidFill>
                  <a:srgbClr val="323E50"/>
                </a:solidFill>
              </a:endParaRPr>
            </a:p>
          </p:txBody>
        </p:sp>
        <p:pic>
          <p:nvPicPr>
            <p:cNvPr id="108" name="Imagem 107" descr="Código QR&#10;&#10;Descrição gerada automaticamente">
              <a:extLst>
                <a:ext uri="{FF2B5EF4-FFF2-40B4-BE49-F238E27FC236}">
                  <a16:creationId xmlns:a16="http://schemas.microsoft.com/office/drawing/2014/main" id="{DA677A63-67F7-714E-8B5C-1C2438B49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9283321" y="2169513"/>
              <a:ext cx="1861780" cy="2680963"/>
            </a:xfrm>
            <a:prstGeom prst="rect">
              <a:avLst/>
            </a:prstGeom>
          </p:spPr>
        </p:pic>
      </p:grpSp>
      <p:pic>
        <p:nvPicPr>
          <p:cNvPr id="109" name="Imagem 108">
            <a:extLst>
              <a:ext uri="{FF2B5EF4-FFF2-40B4-BE49-F238E27FC236}">
                <a16:creationId xmlns:a16="http://schemas.microsoft.com/office/drawing/2014/main" id="{326D30EA-F3BD-1142-BE52-0161D740E500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544424" y="2462589"/>
            <a:ext cx="2651511" cy="353693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FC7BAEA-0A54-6D47-900B-D8E268056546}"/>
              </a:ext>
            </a:extLst>
          </p:cNvPr>
          <p:cNvGrpSpPr/>
          <p:nvPr/>
        </p:nvGrpSpPr>
        <p:grpSpPr>
          <a:xfrm>
            <a:off x="8024738" y="2004075"/>
            <a:ext cx="3318282" cy="3181547"/>
            <a:chOff x="8024738" y="2004075"/>
            <a:chExt cx="3318282" cy="3181547"/>
          </a:xfrm>
        </p:grpSpPr>
        <p:pic>
          <p:nvPicPr>
            <p:cNvPr id="110" name="Gráfico 109" descr="Ferramentas de mineração">
              <a:extLst>
                <a:ext uri="{FF2B5EF4-FFF2-40B4-BE49-F238E27FC236}">
                  <a16:creationId xmlns:a16="http://schemas.microsoft.com/office/drawing/2014/main" id="{D9C2AEFA-0E2D-EA42-90D7-73C1DF5BA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8168312" y="2010914"/>
              <a:ext cx="3174708" cy="3174708"/>
            </a:xfrm>
            <a:prstGeom prst="rect">
              <a:avLst/>
            </a:prstGeom>
          </p:spPr>
        </p:pic>
        <p:pic>
          <p:nvPicPr>
            <p:cNvPr id="3" name="Gráfico 2" descr="Ferramentas de mineração">
              <a:extLst>
                <a:ext uri="{FF2B5EF4-FFF2-40B4-BE49-F238E27FC236}">
                  <a16:creationId xmlns:a16="http://schemas.microsoft.com/office/drawing/2014/main" id="{1EFEE398-782E-E947-AD89-CBAC9220D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8024738" y="2004075"/>
              <a:ext cx="3174708" cy="3174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58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 109">
            <a:extLst>
              <a:ext uri="{FF2B5EF4-FFF2-40B4-BE49-F238E27FC236}">
                <a16:creationId xmlns:a16="http://schemas.microsoft.com/office/drawing/2014/main" id="{D95ABE6C-287A-7849-B103-8F5E285DCFAC}"/>
              </a:ext>
            </a:extLst>
          </p:cNvPr>
          <p:cNvSpPr/>
          <p:nvPr/>
        </p:nvSpPr>
        <p:spPr>
          <a:xfrm>
            <a:off x="3203072" y="6371303"/>
            <a:ext cx="8988927" cy="486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TRUNK | Mobile iOS 2020 </a:t>
            </a:r>
            <a:r>
              <a:rPr lang="pt-BR" dirty="0" err="1"/>
              <a:t>by</a:t>
            </a:r>
            <a:r>
              <a:rPr lang="pt-BR" dirty="0"/>
              <a:t> Digital </a:t>
            </a:r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School</a:t>
            </a:r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578F5A3-3455-C448-A476-6CB2804609FA}"/>
              </a:ext>
            </a:extLst>
          </p:cNvPr>
          <p:cNvGrpSpPr/>
          <p:nvPr/>
        </p:nvGrpSpPr>
        <p:grpSpPr>
          <a:xfrm>
            <a:off x="4123151" y="7420183"/>
            <a:ext cx="3945698" cy="1710879"/>
            <a:chOff x="3630542" y="4175113"/>
            <a:chExt cx="3945698" cy="17108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5BDD6E-4D8C-954F-94B8-44CCA1940048}"/>
                </a:ext>
              </a:extLst>
            </p:cNvPr>
            <p:cNvSpPr txBox="1"/>
            <p:nvPr/>
          </p:nvSpPr>
          <p:spPr>
            <a:xfrm>
              <a:off x="3630542" y="4962662"/>
              <a:ext cx="3945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Marcelo Abi Squarisi</a:t>
              </a:r>
            </a:p>
            <a:p>
              <a:r>
                <a:rPr lang="pt-BR" dirty="0"/>
                <a:t>Paolo Prodossimo Lopes</a:t>
              </a:r>
            </a:p>
            <a:p>
              <a:r>
                <a:rPr lang="pt-BR" dirty="0"/>
                <a:t>Raphael Augusto Pereira de Oliveira</a:t>
              </a:r>
            </a:p>
          </p:txBody>
        </p:sp>
        <p:pic>
          <p:nvPicPr>
            <p:cNvPr id="22" name="Gráfico 21" descr="Usuários">
              <a:extLst>
                <a:ext uri="{FF2B5EF4-FFF2-40B4-BE49-F238E27FC236}">
                  <a16:creationId xmlns:a16="http://schemas.microsoft.com/office/drawing/2014/main" id="{9DD7B40C-2AB5-9245-80A4-FAC6BB56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30542" y="4175113"/>
              <a:ext cx="914400" cy="914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6CD5669-0B61-9C4E-A3F1-33D5DB2CC7E0}"/>
                </a:ext>
              </a:extLst>
            </p:cNvPr>
            <p:cNvSpPr txBox="1"/>
            <p:nvPr/>
          </p:nvSpPr>
          <p:spPr>
            <a:xfrm>
              <a:off x="4544942" y="4447647"/>
              <a:ext cx="1490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GRUPO 4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370E8C-6D43-C648-A42F-29E8B0AA5EB2}"/>
              </a:ext>
            </a:extLst>
          </p:cNvPr>
          <p:cNvSpPr txBox="1"/>
          <p:nvPr/>
        </p:nvSpPr>
        <p:spPr>
          <a:xfrm>
            <a:off x="-5643923" y="1936633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BackLog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268626E-D7A9-FC45-AC5D-B2B35370120D}"/>
              </a:ext>
            </a:extLst>
          </p:cNvPr>
          <p:cNvGrpSpPr/>
          <p:nvPr/>
        </p:nvGrpSpPr>
        <p:grpSpPr>
          <a:xfrm>
            <a:off x="-5498304" y="583051"/>
            <a:ext cx="2082799" cy="461665"/>
            <a:chOff x="0" y="575733"/>
            <a:chExt cx="2082799" cy="46166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51F01D2-2340-F041-99C2-AFF8E4944129}"/>
                </a:ext>
              </a:extLst>
            </p:cNvPr>
            <p:cNvSpPr txBox="1"/>
            <p:nvPr/>
          </p:nvSpPr>
          <p:spPr>
            <a:xfrm>
              <a:off x="0" y="575733"/>
              <a:ext cx="20827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   Home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Gráfico 25" descr="Início">
              <a:extLst>
                <a:ext uri="{FF2B5EF4-FFF2-40B4-BE49-F238E27FC236}">
                  <a16:creationId xmlns:a16="http://schemas.microsoft.com/office/drawing/2014/main" id="{94C4BA66-A145-134C-AE77-5F7B3239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159" y="575733"/>
              <a:ext cx="423441" cy="417209"/>
            </a:xfrm>
            <a:prstGeom prst="rect">
              <a:avLst/>
            </a:prstGeom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4D5316-BCF2-A249-88A1-0214AAC13591}"/>
              </a:ext>
            </a:extLst>
          </p:cNvPr>
          <p:cNvSpPr txBox="1"/>
          <p:nvPr/>
        </p:nvSpPr>
        <p:spPr>
          <a:xfrm>
            <a:off x="-5579988" y="1282885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Objetivo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2C1C50-13A0-8540-94FD-9CB124E7D4C9}"/>
              </a:ext>
            </a:extLst>
          </p:cNvPr>
          <p:cNvSpPr txBox="1"/>
          <p:nvPr/>
        </p:nvSpPr>
        <p:spPr>
          <a:xfrm>
            <a:off x="-5716297" y="2480289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Realizado por cada um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356E5F3-5186-F141-B5B1-797BD1FD50EA}"/>
              </a:ext>
            </a:extLst>
          </p:cNvPr>
          <p:cNvGrpSpPr/>
          <p:nvPr/>
        </p:nvGrpSpPr>
        <p:grpSpPr>
          <a:xfrm>
            <a:off x="3709977" y="-2962578"/>
            <a:ext cx="5780750" cy="2433928"/>
            <a:chOff x="3739174" y="464176"/>
            <a:chExt cx="5780750" cy="24339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032602-A72B-2A4F-A8D8-1DCA333B5D71}"/>
                </a:ext>
              </a:extLst>
            </p:cNvPr>
            <p:cNvSpPr txBox="1"/>
            <p:nvPr/>
          </p:nvSpPr>
          <p:spPr>
            <a:xfrm>
              <a:off x="3786058" y="464176"/>
              <a:ext cx="3038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spc="300" dirty="0">
                  <a:solidFill>
                    <a:srgbClr val="DAB44B"/>
                  </a:solidFill>
                  <a:latin typeface="Impact" panose="020B0806030902050204" pitchFamily="34" charset="0"/>
                </a:rPr>
                <a:t>SPRINT</a:t>
              </a:r>
              <a:r>
                <a:rPr lang="pt-BR" sz="6000" b="1" dirty="0">
                  <a:solidFill>
                    <a:srgbClr val="DAB44B"/>
                  </a:solidFill>
                  <a:latin typeface="Impact" panose="020B0806030902050204" pitchFamily="34" charset="0"/>
                </a:rPr>
                <a:t> 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9AB44F-469E-B947-B964-3D6B372E9A84}"/>
                </a:ext>
              </a:extLst>
            </p:cNvPr>
            <p:cNvSpPr txBox="1"/>
            <p:nvPr/>
          </p:nvSpPr>
          <p:spPr>
            <a:xfrm>
              <a:off x="3739174" y="103605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500" dirty="0">
                  <a:latin typeface="Impact" panose="020B0806030902050204" pitchFamily="34" charset="0"/>
                </a:rPr>
                <a:t>Protótipo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BBD60F0-4033-5A40-8147-3B271C333D1B}"/>
              </a:ext>
            </a:extLst>
          </p:cNvPr>
          <p:cNvSpPr txBox="1"/>
          <p:nvPr/>
        </p:nvSpPr>
        <p:spPr>
          <a:xfrm>
            <a:off x="-5747025" y="3977982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82458E-15CA-B14B-8133-B975D41ADB88}"/>
              </a:ext>
            </a:extLst>
          </p:cNvPr>
          <p:cNvSpPr txBox="1"/>
          <p:nvPr/>
        </p:nvSpPr>
        <p:spPr>
          <a:xfrm>
            <a:off x="-5850127" y="4926695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</a:rPr>
              <a:t>Oq</a:t>
            </a:r>
            <a:r>
              <a:rPr lang="pt-BR" sz="2400" b="1" dirty="0">
                <a:solidFill>
                  <a:schemeClr val="bg1"/>
                </a:solidFill>
              </a:rPr>
              <a:t> cada um vai fazer na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E22B40-5C63-5C45-9BAA-B6CEC2C21A07}"/>
              </a:ext>
            </a:extLst>
          </p:cNvPr>
          <p:cNvSpPr txBox="1"/>
          <p:nvPr/>
        </p:nvSpPr>
        <p:spPr>
          <a:xfrm>
            <a:off x="-5850128" y="6219854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Ferramentas usadas na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FCEBE65-15D6-964E-A666-E3DE9F948114}"/>
              </a:ext>
            </a:extLst>
          </p:cNvPr>
          <p:cNvGrpSpPr/>
          <p:nvPr/>
        </p:nvGrpSpPr>
        <p:grpSpPr>
          <a:xfrm>
            <a:off x="9875127" y="7923549"/>
            <a:ext cx="2774514" cy="1037874"/>
            <a:chOff x="9417486" y="5764369"/>
            <a:chExt cx="2774514" cy="1037874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723EFB42-C2D2-7C42-849E-8EA0E3EC78A4}"/>
                </a:ext>
              </a:extLst>
            </p:cNvPr>
            <p:cNvGrpSpPr/>
            <p:nvPr/>
          </p:nvGrpSpPr>
          <p:grpSpPr>
            <a:xfrm>
              <a:off x="9490727" y="5764369"/>
              <a:ext cx="2701273" cy="1032396"/>
              <a:chOff x="9367984" y="0"/>
              <a:chExt cx="2701273" cy="1032396"/>
            </a:xfrm>
          </p:grpSpPr>
          <p:pic>
            <p:nvPicPr>
              <p:cNvPr id="47" name="Imagem 46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23AA424-C399-5344-A7C5-5DD032C3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7473" y="555347"/>
                <a:ext cx="1595644" cy="477049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8E5DF72C-F5AA-8345-B213-8D83F5ABDDCA}"/>
                  </a:ext>
                </a:extLst>
              </p:cNvPr>
              <p:cNvGrpSpPr/>
              <p:nvPr/>
            </p:nvGrpSpPr>
            <p:grpSpPr>
              <a:xfrm>
                <a:off x="9367984" y="0"/>
                <a:ext cx="2701273" cy="965661"/>
                <a:chOff x="2577452" y="5758230"/>
                <a:chExt cx="2701273" cy="965661"/>
              </a:xfrm>
            </p:grpSpPr>
            <p:pic>
              <p:nvPicPr>
                <p:cNvPr id="49" name="Imagem 48" descr="Uma imagem contendo placa, pare&#10;&#10;Descrição gerada automaticamente">
                  <a:extLst>
                    <a:ext uri="{FF2B5EF4-FFF2-40B4-BE49-F238E27FC236}">
                      <a16:creationId xmlns:a16="http://schemas.microsoft.com/office/drawing/2014/main" id="{15BFC023-746A-5840-92C1-2B8CA4E96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77452" y="5838291"/>
                  <a:ext cx="885600" cy="885600"/>
                </a:xfrm>
                <a:prstGeom prst="rect">
                  <a:avLst/>
                </a:prstGeom>
              </p:spPr>
            </p:pic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DE4BDE9D-E9E2-3B46-BF0A-A56839ACE2A9}"/>
                    </a:ext>
                  </a:extLst>
                </p:cNvPr>
                <p:cNvSpPr txBox="1"/>
                <p:nvPr/>
              </p:nvSpPr>
              <p:spPr>
                <a:xfrm>
                  <a:off x="3419163" y="5758230"/>
                  <a:ext cx="1859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000" dirty="0">
                      <a:solidFill>
                        <a:srgbClr val="C00000"/>
                      </a:solidFill>
                      <a:latin typeface="Britannic Bold" panose="020B0903060703020204" pitchFamily="34" charset="77"/>
                    </a:rPr>
                    <a:t>TRUNK</a:t>
                  </a:r>
                  <a:endParaRPr lang="pt-BR" sz="1200" dirty="0">
                    <a:solidFill>
                      <a:srgbClr val="C00000"/>
                    </a:solidFill>
                    <a:latin typeface="Britannic Bold" panose="020B0903060703020204" pitchFamily="34" charset="77"/>
                  </a:endParaRPr>
                </a:p>
              </p:txBody>
            </p:sp>
          </p:grpSp>
        </p:grpSp>
        <p:pic>
          <p:nvPicPr>
            <p:cNvPr id="46" name="Imagem 45" descr="Mala de viagem&#10;&#10;Descrição gerada automaticamente">
              <a:extLst>
                <a:ext uri="{FF2B5EF4-FFF2-40B4-BE49-F238E27FC236}">
                  <a16:creationId xmlns:a16="http://schemas.microsoft.com/office/drawing/2014/main" id="{A5B9158E-1F86-1241-903C-A30EDE2A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17486" y="5810744"/>
              <a:ext cx="991499" cy="991499"/>
            </a:xfrm>
            <a:prstGeom prst="rect">
              <a:avLst/>
            </a:prstGeom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67C0C3A-832B-3645-90BF-972DB8F74C8F}"/>
              </a:ext>
            </a:extLst>
          </p:cNvPr>
          <p:cNvSpPr txBox="1"/>
          <p:nvPr/>
        </p:nvSpPr>
        <p:spPr>
          <a:xfrm>
            <a:off x="-5863292" y="3423487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Animaçoes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A53D680-EF76-6744-9142-EA04825D709A}"/>
              </a:ext>
            </a:extLst>
          </p:cNvPr>
          <p:cNvSpPr/>
          <p:nvPr/>
        </p:nvSpPr>
        <p:spPr>
          <a:xfrm>
            <a:off x="12632052" y="4023664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Usuários">
            <a:extLst>
              <a:ext uri="{FF2B5EF4-FFF2-40B4-BE49-F238E27FC236}">
                <a16:creationId xmlns:a16="http://schemas.microsoft.com/office/drawing/2014/main" id="{69FFD02A-8898-B144-B7BA-1761AB9663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021042" y="1683329"/>
            <a:ext cx="714969" cy="714969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15315A-6094-6C43-A683-CB0488D00A92}"/>
              </a:ext>
            </a:extLst>
          </p:cNvPr>
          <p:cNvSpPr txBox="1"/>
          <p:nvPr/>
        </p:nvSpPr>
        <p:spPr>
          <a:xfrm>
            <a:off x="-2306073" y="1819140"/>
            <a:ext cx="1461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TAREFAS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2E9489C-9686-9C4A-9F97-CA3E0E46F9A8}"/>
              </a:ext>
            </a:extLst>
          </p:cNvPr>
          <p:cNvSpPr txBox="1"/>
          <p:nvPr/>
        </p:nvSpPr>
        <p:spPr>
          <a:xfrm>
            <a:off x="3948654" y="-1227485"/>
            <a:ext cx="3734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REALIZADO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sp>
        <p:nvSpPr>
          <p:cNvPr id="68" name="Retângulo Arredondado 67">
            <a:extLst>
              <a:ext uri="{FF2B5EF4-FFF2-40B4-BE49-F238E27FC236}">
                <a16:creationId xmlns:a16="http://schemas.microsoft.com/office/drawing/2014/main" id="{5F46E6CA-4EF8-C64D-B1B3-DC683FAA2EA7}"/>
              </a:ext>
            </a:extLst>
          </p:cNvPr>
          <p:cNvSpPr/>
          <p:nvPr/>
        </p:nvSpPr>
        <p:spPr>
          <a:xfrm>
            <a:off x="-430307" y="-125506"/>
            <a:ext cx="3945697" cy="7105426"/>
          </a:xfrm>
          <a:prstGeom prst="roundRect">
            <a:avLst/>
          </a:prstGeom>
          <a:solidFill>
            <a:srgbClr val="323E50"/>
          </a:solidFill>
          <a:ln>
            <a:solidFill>
              <a:srgbClr val="32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8832E57-6FB2-1A4B-9367-DB4266F82327}"/>
              </a:ext>
            </a:extLst>
          </p:cNvPr>
          <p:cNvGrpSpPr/>
          <p:nvPr/>
        </p:nvGrpSpPr>
        <p:grpSpPr>
          <a:xfrm>
            <a:off x="270139" y="258430"/>
            <a:ext cx="438521" cy="265075"/>
            <a:chOff x="133830" y="216682"/>
            <a:chExt cx="438521" cy="265075"/>
          </a:xfrm>
        </p:grpSpPr>
        <p:cxnSp>
          <p:nvCxnSpPr>
            <p:cNvPr id="70" name="Conector Reto 69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F15665BF-E730-F94F-B892-03A59993BDCF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7381CAAD-1921-B74B-8988-4C45E41B215A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351748"/>
              <a:ext cx="438521" cy="0"/>
            </a:xfrm>
            <a:prstGeom prst="line">
              <a:avLst/>
            </a:prstGeom>
            <a:ln w="76200">
              <a:solidFill>
                <a:srgbClr val="DAB44B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48BD32CD-B3FC-B241-AAF9-08DDB6FE8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tângulo Arredondado 72">
            <a:hlinkClick r:id="rId12" action="ppaction://hlinksldjump"/>
            <a:extLst>
              <a:ext uri="{FF2B5EF4-FFF2-40B4-BE49-F238E27FC236}">
                <a16:creationId xmlns:a16="http://schemas.microsoft.com/office/drawing/2014/main" id="{E391E6A7-0E36-E448-8633-C4EEAB428570}"/>
              </a:ext>
            </a:extLst>
          </p:cNvPr>
          <p:cNvSpPr/>
          <p:nvPr/>
        </p:nvSpPr>
        <p:spPr>
          <a:xfrm>
            <a:off x="229126" y="890157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Arredondado 73">
            <a:hlinkClick r:id="rId13" action="ppaction://hlinksldjump"/>
            <a:extLst>
              <a:ext uri="{FF2B5EF4-FFF2-40B4-BE49-F238E27FC236}">
                <a16:creationId xmlns:a16="http://schemas.microsoft.com/office/drawing/2014/main" id="{F024B512-7120-0042-B59F-EA4D849977FD}"/>
              </a:ext>
            </a:extLst>
          </p:cNvPr>
          <p:cNvSpPr/>
          <p:nvPr/>
        </p:nvSpPr>
        <p:spPr>
          <a:xfrm>
            <a:off x="229126" y="183439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Arredondado 74">
            <a:hlinkClick r:id="rId14" action="ppaction://hlinksldjump"/>
            <a:extLst>
              <a:ext uri="{FF2B5EF4-FFF2-40B4-BE49-F238E27FC236}">
                <a16:creationId xmlns:a16="http://schemas.microsoft.com/office/drawing/2014/main" id="{D4D8F09F-CADB-824D-A516-4B50A5F22A97}"/>
              </a:ext>
            </a:extLst>
          </p:cNvPr>
          <p:cNvSpPr/>
          <p:nvPr/>
        </p:nvSpPr>
        <p:spPr>
          <a:xfrm>
            <a:off x="215162" y="2778633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etângulo Arredondado 75">
            <a:hlinkClick r:id="rId15" action="ppaction://hlinksldjump"/>
            <a:extLst>
              <a:ext uri="{FF2B5EF4-FFF2-40B4-BE49-F238E27FC236}">
                <a16:creationId xmlns:a16="http://schemas.microsoft.com/office/drawing/2014/main" id="{CDE15F73-54B0-B445-8041-E4E68CE719FC}"/>
              </a:ext>
            </a:extLst>
          </p:cNvPr>
          <p:cNvSpPr/>
          <p:nvPr/>
        </p:nvSpPr>
        <p:spPr>
          <a:xfrm>
            <a:off x="208237" y="3722871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Arredondado 76">
            <a:hlinkClick r:id="rId16" action="ppaction://hlinksldjump"/>
            <a:extLst>
              <a:ext uri="{FF2B5EF4-FFF2-40B4-BE49-F238E27FC236}">
                <a16:creationId xmlns:a16="http://schemas.microsoft.com/office/drawing/2014/main" id="{2924775E-295E-E341-A42C-D13CC47577A4}"/>
              </a:ext>
            </a:extLst>
          </p:cNvPr>
          <p:cNvSpPr/>
          <p:nvPr/>
        </p:nvSpPr>
        <p:spPr>
          <a:xfrm>
            <a:off x="208236" y="4667109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Arredondado 77">
            <a:hlinkClick r:id="rId17" action="ppaction://hlinksldjump"/>
            <a:extLst>
              <a:ext uri="{FF2B5EF4-FFF2-40B4-BE49-F238E27FC236}">
                <a16:creationId xmlns:a16="http://schemas.microsoft.com/office/drawing/2014/main" id="{03C2BF79-ACF6-E74C-937D-819330AD4C9C}"/>
              </a:ext>
            </a:extLst>
          </p:cNvPr>
          <p:cNvSpPr/>
          <p:nvPr/>
        </p:nvSpPr>
        <p:spPr>
          <a:xfrm>
            <a:off x="177116" y="5611345"/>
            <a:ext cx="2973947" cy="6401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43C72E6-B547-2C46-A703-C4DC821D9F0C}"/>
              </a:ext>
            </a:extLst>
          </p:cNvPr>
          <p:cNvGrpSpPr/>
          <p:nvPr/>
        </p:nvGrpSpPr>
        <p:grpSpPr>
          <a:xfrm>
            <a:off x="271658" y="894237"/>
            <a:ext cx="1243817" cy="603417"/>
            <a:chOff x="-269083" y="846631"/>
            <a:chExt cx="1660175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0" name="Gráfico 79" descr="Templo asiático">
              <a:hlinkClick r:id="rId12" action="ppaction://hlinksldjump"/>
              <a:extLst>
                <a:ext uri="{FF2B5EF4-FFF2-40B4-BE49-F238E27FC236}">
                  <a16:creationId xmlns:a16="http://schemas.microsoft.com/office/drawing/2014/main" id="{E78CD547-AEF3-EB41-AD54-C4F555DD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269083" y="846631"/>
              <a:ext cx="714969" cy="714969"/>
            </a:xfrm>
            <a:prstGeom prst="rect">
              <a:avLst/>
            </a:prstGeom>
          </p:spPr>
        </p:pic>
        <p:sp>
          <p:nvSpPr>
            <p:cNvPr id="81" name="CaixaDeTexto 80">
              <a:hlinkClick r:id="rId12" action="ppaction://hlinksldjump"/>
              <a:extLst>
                <a:ext uri="{FF2B5EF4-FFF2-40B4-BE49-F238E27FC236}">
                  <a16:creationId xmlns:a16="http://schemas.microsoft.com/office/drawing/2014/main" id="{A60E7AB7-0A4B-7048-9162-AA49CCA32D29}"/>
                </a:ext>
              </a:extLst>
            </p:cNvPr>
            <p:cNvSpPr txBox="1"/>
            <p:nvPr/>
          </p:nvSpPr>
          <p:spPr>
            <a:xfrm>
              <a:off x="384085" y="983525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C75C76A-E28F-934D-ACBA-368B7B05860C}"/>
              </a:ext>
            </a:extLst>
          </p:cNvPr>
          <p:cNvGrpSpPr/>
          <p:nvPr/>
        </p:nvGrpSpPr>
        <p:grpSpPr>
          <a:xfrm>
            <a:off x="271817" y="1875378"/>
            <a:ext cx="1697024" cy="603417"/>
            <a:chOff x="-272383" y="1818768"/>
            <a:chExt cx="2265083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3" name="Gráfico 82" descr="Apresentação com lista de verificação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583E08-B962-2A4B-ABEB-153083B1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272383" y="1818768"/>
              <a:ext cx="714969" cy="714969"/>
            </a:xfrm>
            <a:prstGeom prst="rect">
              <a:avLst/>
            </a:prstGeom>
          </p:spPr>
        </p:pic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7D2176D-2B97-AF4F-B1CF-90D2174B4310}"/>
                </a:ext>
              </a:extLst>
            </p:cNvPr>
            <p:cNvSpPr txBox="1"/>
            <p:nvPr/>
          </p:nvSpPr>
          <p:spPr>
            <a:xfrm>
              <a:off x="294475" y="1866759"/>
              <a:ext cx="169822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REALIZADO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7C80FB-237E-9241-98BE-3F97A09902CF}"/>
              </a:ext>
            </a:extLst>
          </p:cNvPr>
          <p:cNvGrpSpPr/>
          <p:nvPr/>
        </p:nvGrpSpPr>
        <p:grpSpPr>
          <a:xfrm>
            <a:off x="195372" y="2840178"/>
            <a:ext cx="1725362" cy="517070"/>
            <a:chOff x="-258749" y="2859953"/>
            <a:chExt cx="2302913" cy="6126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6" name="Gráfico 85" descr="Smartphone">
              <a:extLst>
                <a:ext uri="{FF2B5EF4-FFF2-40B4-BE49-F238E27FC236}">
                  <a16:creationId xmlns:a16="http://schemas.microsoft.com/office/drawing/2014/main" id="{F669CB2D-6845-C444-AF50-4E067514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258749" y="2859953"/>
              <a:ext cx="685107" cy="612659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2DE8E94-563D-364B-AE2E-58A401C6E540}"/>
                </a:ext>
              </a:extLst>
            </p:cNvPr>
            <p:cNvSpPr txBox="1"/>
            <p:nvPr/>
          </p:nvSpPr>
          <p:spPr>
            <a:xfrm>
              <a:off x="229372" y="2887070"/>
              <a:ext cx="1814792" cy="47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SIMULAÇÃO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306D2DD3-EFC1-0440-BD46-4B43F3414558}"/>
              </a:ext>
            </a:extLst>
          </p:cNvPr>
          <p:cNvGrpSpPr/>
          <p:nvPr/>
        </p:nvGrpSpPr>
        <p:grpSpPr>
          <a:xfrm>
            <a:off x="268624" y="3743265"/>
            <a:ext cx="1498097" cy="603417"/>
            <a:chOff x="-221086" y="3935157"/>
            <a:chExt cx="1999576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9" name="Gráfico 88" descr="Setas de Divisão">
              <a:extLst>
                <a:ext uri="{FF2B5EF4-FFF2-40B4-BE49-F238E27FC236}">
                  <a16:creationId xmlns:a16="http://schemas.microsoft.com/office/drawing/2014/main" id="{DBDC8BC2-E07D-9F4A-A478-CD0DC34B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221086" y="3935157"/>
              <a:ext cx="714969" cy="714969"/>
            </a:xfrm>
            <a:prstGeom prst="rect">
              <a:avLst/>
            </a:prstGeom>
          </p:spPr>
        </p:pic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6B84DE27-58CF-E24B-A1EE-A80297317EA3}"/>
                </a:ext>
              </a:extLst>
            </p:cNvPr>
            <p:cNvSpPr txBox="1"/>
            <p:nvPr/>
          </p:nvSpPr>
          <p:spPr>
            <a:xfrm>
              <a:off x="401196" y="3996756"/>
              <a:ext cx="13772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SPRINT 2</a:t>
              </a: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06DDC6B9-89B4-9F46-AAD6-C5676092500A}"/>
              </a:ext>
            </a:extLst>
          </p:cNvPr>
          <p:cNvGrpSpPr/>
          <p:nvPr/>
        </p:nvGrpSpPr>
        <p:grpSpPr>
          <a:xfrm>
            <a:off x="197856" y="4682418"/>
            <a:ext cx="2129698" cy="603417"/>
            <a:chOff x="-225571" y="4958963"/>
            <a:chExt cx="2842597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2" name="Gráfico 91" descr="Engrenagens">
              <a:extLst>
                <a:ext uri="{FF2B5EF4-FFF2-40B4-BE49-F238E27FC236}">
                  <a16:creationId xmlns:a16="http://schemas.microsoft.com/office/drawing/2014/main" id="{83010D5C-76A3-4143-BE72-C3456EEE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225571" y="4958963"/>
              <a:ext cx="714969" cy="714969"/>
            </a:xfrm>
            <a:prstGeom prst="rect">
              <a:avLst/>
            </a:prstGeom>
          </p:spPr>
        </p:pic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6609F95C-4295-D147-AE2A-E8ABD675ACAD}"/>
                </a:ext>
              </a:extLst>
            </p:cNvPr>
            <p:cNvSpPr txBox="1"/>
            <p:nvPr/>
          </p:nvSpPr>
          <p:spPr>
            <a:xfrm>
              <a:off x="442585" y="5107635"/>
              <a:ext cx="21744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FERRAMENTAS</a:t>
              </a:r>
            </a:p>
          </p:txBody>
        </p:sp>
      </p:grp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DF2CBB05-C382-D44F-AB79-0FE5658C6AFB}"/>
              </a:ext>
            </a:extLst>
          </p:cNvPr>
          <p:cNvSpPr txBox="1"/>
          <p:nvPr/>
        </p:nvSpPr>
        <p:spPr>
          <a:xfrm>
            <a:off x="873251" y="5692244"/>
            <a:ext cx="631381" cy="402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INFO</a:t>
            </a:r>
          </a:p>
        </p:txBody>
      </p:sp>
      <p:sp>
        <p:nvSpPr>
          <p:cNvPr id="97" name="Retângulo Arredondado 96">
            <a:extLst>
              <a:ext uri="{FF2B5EF4-FFF2-40B4-BE49-F238E27FC236}">
                <a16:creationId xmlns:a16="http://schemas.microsoft.com/office/drawing/2014/main" id="{E5A47BAC-374F-E44F-8CD7-E2BE55277411}"/>
              </a:ext>
            </a:extLst>
          </p:cNvPr>
          <p:cNvSpPr/>
          <p:nvPr/>
        </p:nvSpPr>
        <p:spPr>
          <a:xfrm>
            <a:off x="270138" y="846631"/>
            <a:ext cx="3114349" cy="752047"/>
          </a:xfrm>
          <a:prstGeom prst="roundRect">
            <a:avLst/>
          </a:prstGeom>
          <a:noFill/>
          <a:ln>
            <a:noFill/>
          </a:ln>
          <a:effectLst>
            <a:outerShdw blurRad="63500" sx="200000" sy="20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F04A63BD-B796-F94D-ADF1-4BD75F99A3ED}"/>
              </a:ext>
            </a:extLst>
          </p:cNvPr>
          <p:cNvSpPr/>
          <p:nvPr/>
        </p:nvSpPr>
        <p:spPr>
          <a:xfrm>
            <a:off x="8068849" y="-1227485"/>
            <a:ext cx="3851493" cy="8610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8" name="Gráfico 97" descr="Início">
            <a:hlinkClick r:id="rId13" action="ppaction://hlinksldjump"/>
            <a:extLst>
              <a:ext uri="{FF2B5EF4-FFF2-40B4-BE49-F238E27FC236}">
                <a16:creationId xmlns:a16="http://schemas.microsoft.com/office/drawing/2014/main" id="{5277DE41-C43F-F94F-BD60-0DCB4B3C9EE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50352" y="-1100393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1DC94C6A-A318-0B4F-9289-E88B8580C96E}"/>
              </a:ext>
            </a:extLst>
          </p:cNvPr>
          <p:cNvSpPr/>
          <p:nvPr/>
        </p:nvSpPr>
        <p:spPr>
          <a:xfrm>
            <a:off x="11095819" y="-553917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CaixaDeTexto 99">
            <a:hlinkClick r:id="rId30" action="ppaction://hlinksldjump"/>
            <a:extLst>
              <a:ext uri="{FF2B5EF4-FFF2-40B4-BE49-F238E27FC236}">
                <a16:creationId xmlns:a16="http://schemas.microsoft.com/office/drawing/2014/main" id="{D986446C-41DB-1D47-9749-E3CDA77C65AC}"/>
              </a:ext>
            </a:extLst>
          </p:cNvPr>
          <p:cNvSpPr txBox="1"/>
          <p:nvPr/>
        </p:nvSpPr>
        <p:spPr>
          <a:xfrm>
            <a:off x="9023969" y="-1026128"/>
            <a:ext cx="76027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27000" sx="107000" sy="107000" algn="ctr" rotWithShape="0">
                    <a:prstClr val="black">
                      <a:alpha val="48000"/>
                    </a:prstClr>
                  </a:outerShdw>
                </a:effectLst>
              </a:rPr>
              <a:t>M.A.S</a:t>
            </a:r>
          </a:p>
        </p:txBody>
      </p:sp>
      <p:sp>
        <p:nvSpPr>
          <p:cNvPr id="101" name="CaixaDeTexto 100">
            <a:hlinkClick r:id="rId31" action="ppaction://hlinksldjump"/>
            <a:extLst>
              <a:ext uri="{FF2B5EF4-FFF2-40B4-BE49-F238E27FC236}">
                <a16:creationId xmlns:a16="http://schemas.microsoft.com/office/drawing/2014/main" id="{8CEEF314-44E2-A341-B19D-7F88661A2BD6}"/>
              </a:ext>
            </a:extLst>
          </p:cNvPr>
          <p:cNvSpPr txBox="1"/>
          <p:nvPr/>
        </p:nvSpPr>
        <p:spPr>
          <a:xfrm>
            <a:off x="9888667" y="-1026128"/>
            <a:ext cx="661143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P.P.L.</a:t>
            </a:r>
          </a:p>
        </p:txBody>
      </p:sp>
      <p:sp>
        <p:nvSpPr>
          <p:cNvPr id="102" name="CaixaDeTexto 101">
            <a:hlinkClick r:id="rId32" action="ppaction://hlinksldjump"/>
            <a:extLst>
              <a:ext uri="{FF2B5EF4-FFF2-40B4-BE49-F238E27FC236}">
                <a16:creationId xmlns:a16="http://schemas.microsoft.com/office/drawing/2014/main" id="{71B31C19-724E-604F-BD0E-081AE5A27219}"/>
              </a:ext>
            </a:extLst>
          </p:cNvPr>
          <p:cNvSpPr txBox="1"/>
          <p:nvPr/>
        </p:nvSpPr>
        <p:spPr>
          <a:xfrm>
            <a:off x="10669695" y="-1042292"/>
            <a:ext cx="949362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323E50"/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R.A.P.O.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028A834D-9145-BE41-8FC1-323F3C7C00E8}"/>
              </a:ext>
            </a:extLst>
          </p:cNvPr>
          <p:cNvSpPr txBox="1"/>
          <p:nvPr/>
        </p:nvSpPr>
        <p:spPr>
          <a:xfrm>
            <a:off x="3903518" y="184573"/>
            <a:ext cx="4899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INFORMAÇÕES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pic>
        <p:nvPicPr>
          <p:cNvPr id="104" name="Gráfico 103" descr="Informações">
            <a:extLst>
              <a:ext uri="{FF2B5EF4-FFF2-40B4-BE49-F238E27FC236}">
                <a16:creationId xmlns:a16="http://schemas.microsoft.com/office/drawing/2014/main" id="{381387A5-63D3-4245-A000-B19764E4E4F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85128" y="5686549"/>
            <a:ext cx="535661" cy="495448"/>
          </a:xfrm>
          <a:prstGeom prst="rect">
            <a:avLst/>
          </a:prstGeom>
        </p:spPr>
      </p:pic>
      <p:pic>
        <p:nvPicPr>
          <p:cNvPr id="4" name="Gráfico 3" descr="Projetor">
            <a:hlinkClick r:id="rId14" action="ppaction://hlinksldjump"/>
            <a:extLst>
              <a:ext uri="{FF2B5EF4-FFF2-40B4-BE49-F238E27FC236}">
                <a16:creationId xmlns:a16="http://schemas.microsoft.com/office/drawing/2014/main" id="{237B01C1-3264-F344-B4BF-1722C19EA93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757048" y="3132290"/>
            <a:ext cx="611753" cy="611753"/>
          </a:xfrm>
          <a:prstGeom prst="rect">
            <a:avLst/>
          </a:prstGeom>
          <a:effectLst>
            <a:outerShdw blurRad="63500" sx="111000" sy="111000" algn="ctr" rotWithShape="0">
              <a:prstClr val="black">
                <a:alpha val="67000"/>
              </a:prstClr>
            </a:outerShdw>
          </a:effectLst>
        </p:spPr>
      </p:pic>
      <p:pic>
        <p:nvPicPr>
          <p:cNvPr id="6" name="Gráfico 5" descr="Tela sensível ao toque">
            <a:hlinkClick r:id="rId37" action="ppaction://hlinksldjump"/>
            <a:extLst>
              <a:ext uri="{FF2B5EF4-FFF2-40B4-BE49-F238E27FC236}">
                <a16:creationId xmlns:a16="http://schemas.microsoft.com/office/drawing/2014/main" id="{AFB4464B-F234-D349-86E4-7AF0A360A34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2835247" y="3795253"/>
            <a:ext cx="517862" cy="517862"/>
          </a:xfrm>
          <a:prstGeom prst="rect">
            <a:avLst/>
          </a:prstGeom>
          <a:effectLst>
            <a:outerShdw blurRad="63500" sx="107000" sy="107000" algn="ctr" rotWithShape="0">
              <a:prstClr val="black">
                <a:alpha val="71000"/>
              </a:prstClr>
            </a:outerShdw>
          </a:effec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5F5F8146-93F2-B848-84C4-DCCCCFCCB9F1}"/>
              </a:ext>
            </a:extLst>
          </p:cNvPr>
          <p:cNvGrpSpPr/>
          <p:nvPr/>
        </p:nvGrpSpPr>
        <p:grpSpPr>
          <a:xfrm>
            <a:off x="3925866" y="1440583"/>
            <a:ext cx="8273350" cy="3501333"/>
            <a:chOff x="3925866" y="1349143"/>
            <a:chExt cx="8273350" cy="3501333"/>
          </a:xfrm>
        </p:grpSpPr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817533CE-C088-9242-8583-0B3A2756C4EB}"/>
                </a:ext>
              </a:extLst>
            </p:cNvPr>
            <p:cNvSpPr txBox="1"/>
            <p:nvPr/>
          </p:nvSpPr>
          <p:spPr>
            <a:xfrm>
              <a:off x="3925866" y="2517804"/>
              <a:ext cx="3996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Entre em contato</a:t>
              </a:r>
              <a:endPara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3A852CD9-71C3-154A-8580-78AE1CDADE2A}"/>
                </a:ext>
              </a:extLst>
            </p:cNvPr>
            <p:cNvSpPr txBox="1"/>
            <p:nvPr/>
          </p:nvSpPr>
          <p:spPr>
            <a:xfrm>
              <a:off x="4024497" y="3081312"/>
              <a:ext cx="48483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Paolo: </a:t>
              </a:r>
              <a:r>
                <a:rPr lang="pt-BR" dirty="0">
                  <a:hlinkClick r:id="rId40"/>
                </a:rPr>
                <a:t>paolo.prodossimo.lopes@gmail.com</a:t>
              </a:r>
              <a:endParaRPr lang="pt-BR" dirty="0"/>
            </a:p>
            <a:p>
              <a:r>
                <a:rPr lang="pt-BR" b="1" dirty="0"/>
                <a:t>Marcelo: </a:t>
              </a:r>
              <a:r>
                <a:rPr lang="pt-BR" u="sng" dirty="0">
                  <a:hlinkClick r:id="rId41"/>
                </a:rPr>
                <a:t>marceloabisquarisi@gmail.com</a:t>
              </a:r>
              <a:endParaRPr lang="pt-BR" dirty="0"/>
            </a:p>
            <a:p>
              <a:r>
                <a:rPr lang="pt-BR" b="1" dirty="0"/>
                <a:t>Raphael: </a:t>
              </a:r>
              <a:r>
                <a:rPr lang="pt-BR" u="sng" dirty="0">
                  <a:hlinkClick r:id="rId42"/>
                </a:rPr>
                <a:t>rap.oliveira@usp.br</a:t>
              </a:r>
              <a:endParaRPr lang="pt-BR" dirty="0"/>
            </a:p>
          </p:txBody>
        </p:sp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8B19233B-83D2-1345-8034-41F5DA0273CE}"/>
                </a:ext>
              </a:extLst>
            </p:cNvPr>
            <p:cNvSpPr txBox="1"/>
            <p:nvPr/>
          </p:nvSpPr>
          <p:spPr>
            <a:xfrm>
              <a:off x="8375687" y="1349143"/>
              <a:ext cx="3823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323E50"/>
                  </a:solidFill>
                </a:rPr>
                <a:t>Baixe a apresentação</a:t>
              </a:r>
              <a:endParaRPr lang="pt-BR" sz="1400" b="1" dirty="0">
                <a:solidFill>
                  <a:srgbClr val="323E50"/>
                </a:solidFill>
              </a:endParaRPr>
            </a:p>
          </p:txBody>
        </p:sp>
        <p:pic>
          <p:nvPicPr>
            <p:cNvPr id="107" name="Imagem 106" descr="Código QR&#10;&#10;Descrição gerada automaticamente">
              <a:extLst>
                <a:ext uri="{FF2B5EF4-FFF2-40B4-BE49-F238E27FC236}">
                  <a16:creationId xmlns:a16="http://schemas.microsoft.com/office/drawing/2014/main" id="{32E154DD-19D1-964B-AC71-A4E3B4F0C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9283321" y="2169513"/>
              <a:ext cx="1861780" cy="2680963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CF296D-0A65-7245-9109-F3EA5C920430}"/>
              </a:ext>
            </a:extLst>
          </p:cNvPr>
          <p:cNvSpPr txBox="1"/>
          <p:nvPr/>
        </p:nvSpPr>
        <p:spPr>
          <a:xfrm>
            <a:off x="3892166" y="1793133"/>
            <a:ext cx="2826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bg2">
                    <a:lumMod val="25000"/>
                  </a:schemeClr>
                </a:solidFill>
              </a:rPr>
              <a:t>DUVIDAS?</a:t>
            </a:r>
          </a:p>
        </p:txBody>
      </p: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463A5AC3-95CA-564C-9776-BA00CCE3A9A3}"/>
              </a:ext>
            </a:extLst>
          </p:cNvPr>
          <p:cNvGrpSpPr/>
          <p:nvPr/>
        </p:nvGrpSpPr>
        <p:grpSpPr>
          <a:xfrm>
            <a:off x="12506067" y="2028969"/>
            <a:ext cx="3318282" cy="3181547"/>
            <a:chOff x="8024738" y="2004075"/>
            <a:chExt cx="3318282" cy="3181547"/>
          </a:xfrm>
        </p:grpSpPr>
        <p:pic>
          <p:nvPicPr>
            <p:cNvPr id="108" name="Gráfico 107" descr="Ferramentas de mineração">
              <a:extLst>
                <a:ext uri="{FF2B5EF4-FFF2-40B4-BE49-F238E27FC236}">
                  <a16:creationId xmlns:a16="http://schemas.microsoft.com/office/drawing/2014/main" id="{4518F975-3FCF-8043-A6C9-5FE7C7B75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8168312" y="2010914"/>
              <a:ext cx="3174708" cy="3174708"/>
            </a:xfrm>
            <a:prstGeom prst="rect">
              <a:avLst/>
            </a:prstGeom>
          </p:spPr>
        </p:pic>
        <p:pic>
          <p:nvPicPr>
            <p:cNvPr id="109" name="Gráfico 108" descr="Ferramentas de mineração">
              <a:extLst>
                <a:ext uri="{FF2B5EF4-FFF2-40B4-BE49-F238E27FC236}">
                  <a16:creationId xmlns:a16="http://schemas.microsoft.com/office/drawing/2014/main" id="{12161FBB-7614-B348-A6F9-753015BC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8024738" y="2004075"/>
              <a:ext cx="3174708" cy="3174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277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tângulo 94">
            <a:extLst>
              <a:ext uri="{FF2B5EF4-FFF2-40B4-BE49-F238E27FC236}">
                <a16:creationId xmlns:a16="http://schemas.microsoft.com/office/drawing/2014/main" id="{8610A9E5-1553-304F-8358-69B19853BD37}"/>
              </a:ext>
            </a:extLst>
          </p:cNvPr>
          <p:cNvSpPr/>
          <p:nvPr/>
        </p:nvSpPr>
        <p:spPr>
          <a:xfrm>
            <a:off x="3203072" y="6371303"/>
            <a:ext cx="8988927" cy="486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TRUNK | Mobile iOS 2020 </a:t>
            </a:r>
            <a:r>
              <a:rPr lang="pt-BR" dirty="0" err="1"/>
              <a:t>by</a:t>
            </a:r>
            <a:r>
              <a:rPr lang="pt-BR" dirty="0"/>
              <a:t> Digital </a:t>
            </a:r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School</a:t>
            </a:r>
            <a:endParaRPr lang="pt-BR" dirty="0"/>
          </a:p>
        </p:txBody>
      </p:sp>
      <p:sp>
        <p:nvSpPr>
          <p:cNvPr id="51" name="Retângulo Arredondado 50">
            <a:extLst>
              <a:ext uri="{FF2B5EF4-FFF2-40B4-BE49-F238E27FC236}">
                <a16:creationId xmlns:a16="http://schemas.microsoft.com/office/drawing/2014/main" id="{9F92A218-0DFE-7944-A2B6-06F9BA27B5C5}"/>
              </a:ext>
            </a:extLst>
          </p:cNvPr>
          <p:cNvSpPr/>
          <p:nvPr/>
        </p:nvSpPr>
        <p:spPr>
          <a:xfrm>
            <a:off x="-430307" y="-125506"/>
            <a:ext cx="3945697" cy="7105426"/>
          </a:xfrm>
          <a:prstGeom prst="roundRect">
            <a:avLst/>
          </a:prstGeom>
          <a:solidFill>
            <a:srgbClr val="323E50"/>
          </a:solidFill>
          <a:ln>
            <a:solidFill>
              <a:srgbClr val="32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578F5A3-3455-C448-A476-6CB2804609FA}"/>
              </a:ext>
            </a:extLst>
          </p:cNvPr>
          <p:cNvGrpSpPr/>
          <p:nvPr/>
        </p:nvGrpSpPr>
        <p:grpSpPr>
          <a:xfrm>
            <a:off x="4071688" y="4304174"/>
            <a:ext cx="3945698" cy="1710879"/>
            <a:chOff x="3630542" y="4175113"/>
            <a:chExt cx="3945698" cy="17108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5BDD6E-4D8C-954F-94B8-44CCA1940048}"/>
                </a:ext>
              </a:extLst>
            </p:cNvPr>
            <p:cNvSpPr txBox="1"/>
            <p:nvPr/>
          </p:nvSpPr>
          <p:spPr>
            <a:xfrm>
              <a:off x="3630542" y="4962662"/>
              <a:ext cx="3945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Marcelo Abi Squarisi</a:t>
              </a:r>
            </a:p>
            <a:p>
              <a:r>
                <a:rPr lang="pt-BR" dirty="0"/>
                <a:t>Paolo Prodossimo Lopes</a:t>
              </a:r>
            </a:p>
            <a:p>
              <a:r>
                <a:rPr lang="pt-BR" dirty="0"/>
                <a:t>Raphael Augusto Pereira de Oliveira</a:t>
              </a:r>
            </a:p>
          </p:txBody>
        </p:sp>
        <p:pic>
          <p:nvPicPr>
            <p:cNvPr id="22" name="Gráfico 21" descr="Usuários">
              <a:extLst>
                <a:ext uri="{FF2B5EF4-FFF2-40B4-BE49-F238E27FC236}">
                  <a16:creationId xmlns:a16="http://schemas.microsoft.com/office/drawing/2014/main" id="{9DD7B40C-2AB5-9245-80A4-FAC6BB56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30542" y="4175113"/>
              <a:ext cx="914400" cy="914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6CD5669-0B61-9C4E-A3F1-33D5DB2CC7E0}"/>
                </a:ext>
              </a:extLst>
            </p:cNvPr>
            <p:cNvSpPr txBox="1"/>
            <p:nvPr/>
          </p:nvSpPr>
          <p:spPr>
            <a:xfrm>
              <a:off x="4544942" y="4447647"/>
              <a:ext cx="1490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GRUPO 4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370E8C-6D43-C648-A42F-29E8B0AA5EB2}"/>
              </a:ext>
            </a:extLst>
          </p:cNvPr>
          <p:cNvSpPr txBox="1"/>
          <p:nvPr/>
        </p:nvSpPr>
        <p:spPr>
          <a:xfrm>
            <a:off x="-5643923" y="1936633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BackLog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268626E-D7A9-FC45-AC5D-B2B35370120D}"/>
              </a:ext>
            </a:extLst>
          </p:cNvPr>
          <p:cNvGrpSpPr/>
          <p:nvPr/>
        </p:nvGrpSpPr>
        <p:grpSpPr>
          <a:xfrm>
            <a:off x="-5498304" y="583051"/>
            <a:ext cx="2082799" cy="461665"/>
            <a:chOff x="0" y="575733"/>
            <a:chExt cx="2082799" cy="46166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51F01D2-2340-F041-99C2-AFF8E4944129}"/>
                </a:ext>
              </a:extLst>
            </p:cNvPr>
            <p:cNvSpPr txBox="1"/>
            <p:nvPr/>
          </p:nvSpPr>
          <p:spPr>
            <a:xfrm>
              <a:off x="0" y="575733"/>
              <a:ext cx="20827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   Home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Gráfico 25" descr="Início">
              <a:extLst>
                <a:ext uri="{FF2B5EF4-FFF2-40B4-BE49-F238E27FC236}">
                  <a16:creationId xmlns:a16="http://schemas.microsoft.com/office/drawing/2014/main" id="{94C4BA66-A145-134C-AE77-5F7B3239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159" y="575733"/>
              <a:ext cx="423441" cy="417209"/>
            </a:xfrm>
            <a:prstGeom prst="rect">
              <a:avLst/>
            </a:prstGeom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4D5316-BCF2-A249-88A1-0214AAC13591}"/>
              </a:ext>
            </a:extLst>
          </p:cNvPr>
          <p:cNvSpPr txBox="1"/>
          <p:nvPr/>
        </p:nvSpPr>
        <p:spPr>
          <a:xfrm>
            <a:off x="-5579988" y="1282885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Objetivo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2C1C50-13A0-8540-94FD-9CB124E7D4C9}"/>
              </a:ext>
            </a:extLst>
          </p:cNvPr>
          <p:cNvSpPr txBox="1"/>
          <p:nvPr/>
        </p:nvSpPr>
        <p:spPr>
          <a:xfrm>
            <a:off x="-5716297" y="2480289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Realizado por cada um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356E5F3-5186-F141-B5B1-797BD1FD50EA}"/>
              </a:ext>
            </a:extLst>
          </p:cNvPr>
          <p:cNvGrpSpPr/>
          <p:nvPr/>
        </p:nvGrpSpPr>
        <p:grpSpPr>
          <a:xfrm>
            <a:off x="4071688" y="791655"/>
            <a:ext cx="5780750" cy="2433928"/>
            <a:chOff x="3739174" y="464176"/>
            <a:chExt cx="5780750" cy="24339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032602-A72B-2A4F-A8D8-1DCA333B5D71}"/>
                </a:ext>
              </a:extLst>
            </p:cNvPr>
            <p:cNvSpPr txBox="1"/>
            <p:nvPr/>
          </p:nvSpPr>
          <p:spPr>
            <a:xfrm>
              <a:off x="3786058" y="464176"/>
              <a:ext cx="3038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spc="300" dirty="0">
                  <a:solidFill>
                    <a:srgbClr val="DAB44B"/>
                  </a:solidFill>
                  <a:latin typeface="Impact" panose="020B0806030902050204" pitchFamily="34" charset="0"/>
                </a:rPr>
                <a:t>SPRINT</a:t>
              </a:r>
              <a:r>
                <a:rPr lang="pt-BR" sz="6000" b="1" dirty="0">
                  <a:solidFill>
                    <a:srgbClr val="DAB44B"/>
                  </a:solidFill>
                  <a:latin typeface="Impact" panose="020B0806030902050204" pitchFamily="34" charset="0"/>
                </a:rPr>
                <a:t> 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9AB44F-469E-B947-B964-3D6B372E9A84}"/>
                </a:ext>
              </a:extLst>
            </p:cNvPr>
            <p:cNvSpPr txBox="1"/>
            <p:nvPr/>
          </p:nvSpPr>
          <p:spPr>
            <a:xfrm>
              <a:off x="3739174" y="103605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500" dirty="0">
                  <a:latin typeface="Impact" panose="020B0806030902050204" pitchFamily="34" charset="0"/>
                </a:rPr>
                <a:t>Protótipo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BBD60F0-4033-5A40-8147-3B271C333D1B}"/>
              </a:ext>
            </a:extLst>
          </p:cNvPr>
          <p:cNvSpPr txBox="1"/>
          <p:nvPr/>
        </p:nvSpPr>
        <p:spPr>
          <a:xfrm>
            <a:off x="-5747025" y="3977982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85A19E8-34C4-7F49-B2D0-88A68717AD12}"/>
              </a:ext>
            </a:extLst>
          </p:cNvPr>
          <p:cNvGrpSpPr/>
          <p:nvPr/>
        </p:nvGrpSpPr>
        <p:grpSpPr>
          <a:xfrm>
            <a:off x="270139" y="258430"/>
            <a:ext cx="438521" cy="265075"/>
            <a:chOff x="133830" y="216682"/>
            <a:chExt cx="438521" cy="265075"/>
          </a:xfrm>
        </p:grpSpPr>
        <p:cxnSp>
          <p:nvCxnSpPr>
            <p:cNvPr id="36" name="Conector Reto 35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677D38FC-CEBE-3045-B26C-607FFCA3A347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FC5BD482-D2B5-0542-9FA4-BAA2F933EA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351748"/>
              <a:ext cx="438521" cy="0"/>
            </a:xfrm>
            <a:prstGeom prst="line">
              <a:avLst/>
            </a:prstGeom>
            <a:ln w="76200">
              <a:solidFill>
                <a:srgbClr val="DAB44B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5AF61198-85AE-F549-B5C4-CFCD63642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82458E-15CA-B14B-8133-B975D41ADB88}"/>
              </a:ext>
            </a:extLst>
          </p:cNvPr>
          <p:cNvSpPr txBox="1"/>
          <p:nvPr/>
        </p:nvSpPr>
        <p:spPr>
          <a:xfrm>
            <a:off x="-5850127" y="4926695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</a:rPr>
              <a:t>Oq</a:t>
            </a:r>
            <a:r>
              <a:rPr lang="pt-BR" sz="2400" b="1" dirty="0">
                <a:solidFill>
                  <a:schemeClr val="bg1"/>
                </a:solidFill>
              </a:rPr>
              <a:t> cada um vai fazer na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E22B40-5C63-5C45-9BAA-B6CEC2C21A07}"/>
              </a:ext>
            </a:extLst>
          </p:cNvPr>
          <p:cNvSpPr txBox="1"/>
          <p:nvPr/>
        </p:nvSpPr>
        <p:spPr>
          <a:xfrm>
            <a:off x="-5850128" y="6219854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Ferramentas usadas na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FCEBE65-15D6-964E-A666-E3DE9F948114}"/>
              </a:ext>
            </a:extLst>
          </p:cNvPr>
          <p:cNvGrpSpPr/>
          <p:nvPr/>
        </p:nvGrpSpPr>
        <p:grpSpPr>
          <a:xfrm>
            <a:off x="11630924" y="7686648"/>
            <a:ext cx="2774514" cy="1037874"/>
            <a:chOff x="9417486" y="5764369"/>
            <a:chExt cx="2774514" cy="1037874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723EFB42-C2D2-7C42-849E-8EA0E3EC78A4}"/>
                </a:ext>
              </a:extLst>
            </p:cNvPr>
            <p:cNvGrpSpPr/>
            <p:nvPr/>
          </p:nvGrpSpPr>
          <p:grpSpPr>
            <a:xfrm>
              <a:off x="9490727" y="5764369"/>
              <a:ext cx="2701273" cy="1032396"/>
              <a:chOff x="9367984" y="0"/>
              <a:chExt cx="2701273" cy="1032396"/>
            </a:xfrm>
          </p:grpSpPr>
          <p:pic>
            <p:nvPicPr>
              <p:cNvPr id="47" name="Imagem 46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23AA424-C399-5344-A7C5-5DD032C3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7473" y="555347"/>
                <a:ext cx="1595644" cy="477049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8E5DF72C-F5AA-8345-B213-8D83F5ABDDCA}"/>
                  </a:ext>
                </a:extLst>
              </p:cNvPr>
              <p:cNvGrpSpPr/>
              <p:nvPr/>
            </p:nvGrpSpPr>
            <p:grpSpPr>
              <a:xfrm>
                <a:off x="9367984" y="0"/>
                <a:ext cx="2701273" cy="965661"/>
                <a:chOff x="2577452" y="5758230"/>
                <a:chExt cx="2701273" cy="965661"/>
              </a:xfrm>
            </p:grpSpPr>
            <p:pic>
              <p:nvPicPr>
                <p:cNvPr id="49" name="Imagem 48" descr="Uma imagem contendo placa, pare&#10;&#10;Descrição gerada automaticamente">
                  <a:extLst>
                    <a:ext uri="{FF2B5EF4-FFF2-40B4-BE49-F238E27FC236}">
                      <a16:creationId xmlns:a16="http://schemas.microsoft.com/office/drawing/2014/main" id="{15BFC023-746A-5840-92C1-2B8CA4E96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7452" y="5838291"/>
                  <a:ext cx="885600" cy="885600"/>
                </a:xfrm>
                <a:prstGeom prst="rect">
                  <a:avLst/>
                </a:prstGeom>
              </p:spPr>
            </p:pic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DE4BDE9D-E9E2-3B46-BF0A-A56839ACE2A9}"/>
                    </a:ext>
                  </a:extLst>
                </p:cNvPr>
                <p:cNvSpPr txBox="1"/>
                <p:nvPr/>
              </p:nvSpPr>
              <p:spPr>
                <a:xfrm>
                  <a:off x="3419163" y="5758230"/>
                  <a:ext cx="1859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000" dirty="0">
                      <a:solidFill>
                        <a:srgbClr val="C00000"/>
                      </a:solidFill>
                      <a:latin typeface="Britannic Bold" panose="020B0903060703020204" pitchFamily="34" charset="77"/>
                    </a:rPr>
                    <a:t>TRUNK</a:t>
                  </a:r>
                  <a:endParaRPr lang="pt-BR" sz="1200" dirty="0">
                    <a:solidFill>
                      <a:srgbClr val="C00000"/>
                    </a:solidFill>
                    <a:latin typeface="Britannic Bold" panose="020B0903060703020204" pitchFamily="34" charset="77"/>
                  </a:endParaRPr>
                </a:p>
              </p:txBody>
            </p:sp>
          </p:grpSp>
        </p:grpSp>
        <p:pic>
          <p:nvPicPr>
            <p:cNvPr id="46" name="Imagem 45" descr="Mala de viagem&#10;&#10;Descrição gerada automaticamente">
              <a:extLst>
                <a:ext uri="{FF2B5EF4-FFF2-40B4-BE49-F238E27FC236}">
                  <a16:creationId xmlns:a16="http://schemas.microsoft.com/office/drawing/2014/main" id="{A5B9158E-1F86-1241-903C-A30EDE2A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17486" y="5810744"/>
              <a:ext cx="991499" cy="991499"/>
            </a:xfrm>
            <a:prstGeom prst="rect">
              <a:avLst/>
            </a:prstGeom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67C0C3A-832B-3645-90BF-972DB8F74C8F}"/>
              </a:ext>
            </a:extLst>
          </p:cNvPr>
          <p:cNvSpPr txBox="1"/>
          <p:nvPr/>
        </p:nvSpPr>
        <p:spPr>
          <a:xfrm>
            <a:off x="-5863292" y="3423487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Animaçoes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17683B07-BA7E-904F-BE38-DFAA667CB194}"/>
              </a:ext>
            </a:extLst>
          </p:cNvPr>
          <p:cNvSpPr/>
          <p:nvPr/>
        </p:nvSpPr>
        <p:spPr>
          <a:xfrm>
            <a:off x="12292314" y="2167466"/>
            <a:ext cx="847950" cy="252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B10886C1-63F6-8C4A-BEFE-644B0F9D950B}"/>
              </a:ext>
            </a:extLst>
          </p:cNvPr>
          <p:cNvSpPr/>
          <p:nvPr/>
        </p:nvSpPr>
        <p:spPr>
          <a:xfrm>
            <a:off x="13260580" y="2121298"/>
            <a:ext cx="609600" cy="252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2" name="Gráfico 51" descr="Início">
            <a:extLst>
              <a:ext uri="{FF2B5EF4-FFF2-40B4-BE49-F238E27FC236}">
                <a16:creationId xmlns:a16="http://schemas.microsoft.com/office/drawing/2014/main" id="{72B75030-6329-654B-880F-FE547A5909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76533" y="2294559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55" name="Gráfico 54" descr="Início">
            <a:extLst>
              <a:ext uri="{FF2B5EF4-FFF2-40B4-BE49-F238E27FC236}">
                <a16:creationId xmlns:a16="http://schemas.microsoft.com/office/drawing/2014/main" id="{6306F3AA-4A16-9B46-BFE7-EB2B026D32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76533" y="2881757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A53D680-EF76-6744-9142-EA04825D709A}"/>
              </a:ext>
            </a:extLst>
          </p:cNvPr>
          <p:cNvSpPr/>
          <p:nvPr/>
        </p:nvSpPr>
        <p:spPr>
          <a:xfrm>
            <a:off x="12385867" y="2564002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Gráfico 56" descr="Início">
            <a:extLst>
              <a:ext uri="{FF2B5EF4-FFF2-40B4-BE49-F238E27FC236}">
                <a16:creationId xmlns:a16="http://schemas.microsoft.com/office/drawing/2014/main" id="{A771D4DD-49EC-C549-A197-66243DE38A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76533" y="3441247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58" name="Gráfico 57" descr="Início">
            <a:extLst>
              <a:ext uri="{FF2B5EF4-FFF2-40B4-BE49-F238E27FC236}">
                <a16:creationId xmlns:a16="http://schemas.microsoft.com/office/drawing/2014/main" id="{481D300C-759A-9142-ACE0-AEE513DAF7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76533" y="4042799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7" name="Gráfico 6" descr="Usuários">
            <a:extLst>
              <a:ext uri="{FF2B5EF4-FFF2-40B4-BE49-F238E27FC236}">
                <a16:creationId xmlns:a16="http://schemas.microsoft.com/office/drawing/2014/main" id="{69FFD02A-8898-B144-B7BA-1761AB9663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3021042" y="1683329"/>
            <a:ext cx="714969" cy="714969"/>
          </a:xfrm>
          <a:prstGeom prst="rect">
            <a:avLst/>
          </a:prstGeom>
        </p:spPr>
      </p:pic>
      <p:sp>
        <p:nvSpPr>
          <p:cNvPr id="69" name="Retângulo Arredondado 68">
            <a:hlinkClick r:id="rId15" action="ppaction://hlinksldjump"/>
            <a:extLst>
              <a:ext uri="{FF2B5EF4-FFF2-40B4-BE49-F238E27FC236}">
                <a16:creationId xmlns:a16="http://schemas.microsoft.com/office/drawing/2014/main" id="{8436EF8A-6FFD-B64A-A7DF-3F672E9E59B2}"/>
              </a:ext>
            </a:extLst>
          </p:cNvPr>
          <p:cNvSpPr/>
          <p:nvPr/>
        </p:nvSpPr>
        <p:spPr>
          <a:xfrm>
            <a:off x="229126" y="890157"/>
            <a:ext cx="2973947" cy="6401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Arredondado 69">
            <a:hlinkClick r:id="rId16" action="ppaction://hlinksldjump"/>
            <a:extLst>
              <a:ext uri="{FF2B5EF4-FFF2-40B4-BE49-F238E27FC236}">
                <a16:creationId xmlns:a16="http://schemas.microsoft.com/office/drawing/2014/main" id="{2F3CBBF3-7A63-8040-AF22-774E187E1D44}"/>
              </a:ext>
            </a:extLst>
          </p:cNvPr>
          <p:cNvSpPr/>
          <p:nvPr/>
        </p:nvSpPr>
        <p:spPr>
          <a:xfrm>
            <a:off x="229126" y="183439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Arredondado 70">
            <a:hlinkClick r:id="rId17" action="ppaction://hlinksldjump"/>
            <a:extLst>
              <a:ext uri="{FF2B5EF4-FFF2-40B4-BE49-F238E27FC236}">
                <a16:creationId xmlns:a16="http://schemas.microsoft.com/office/drawing/2014/main" id="{97BF9CB8-01BD-CF40-A5A9-30AFFD8D7A9E}"/>
              </a:ext>
            </a:extLst>
          </p:cNvPr>
          <p:cNvSpPr/>
          <p:nvPr/>
        </p:nvSpPr>
        <p:spPr>
          <a:xfrm>
            <a:off x="215162" y="2778633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Arredondado 71">
            <a:hlinkClick r:id="rId18" action="ppaction://hlinksldjump"/>
            <a:extLst>
              <a:ext uri="{FF2B5EF4-FFF2-40B4-BE49-F238E27FC236}">
                <a16:creationId xmlns:a16="http://schemas.microsoft.com/office/drawing/2014/main" id="{D1E4D4DF-9946-D84A-95B2-6FBD5F80F057}"/>
              </a:ext>
            </a:extLst>
          </p:cNvPr>
          <p:cNvSpPr/>
          <p:nvPr/>
        </p:nvSpPr>
        <p:spPr>
          <a:xfrm>
            <a:off x="208237" y="3722871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Arredondado 72">
            <a:hlinkClick r:id="rId19" action="ppaction://hlinksldjump"/>
            <a:extLst>
              <a:ext uri="{FF2B5EF4-FFF2-40B4-BE49-F238E27FC236}">
                <a16:creationId xmlns:a16="http://schemas.microsoft.com/office/drawing/2014/main" id="{54BB6EBC-6491-D84F-B156-9BAAA71A83C6}"/>
              </a:ext>
            </a:extLst>
          </p:cNvPr>
          <p:cNvSpPr/>
          <p:nvPr/>
        </p:nvSpPr>
        <p:spPr>
          <a:xfrm>
            <a:off x="208236" y="4667109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Arredondado 73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79F38E8-2CEE-054E-9FC7-FBEFFDA55A96}"/>
              </a:ext>
            </a:extLst>
          </p:cNvPr>
          <p:cNvSpPr/>
          <p:nvPr/>
        </p:nvSpPr>
        <p:spPr>
          <a:xfrm>
            <a:off x="177116" y="561134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82574FD7-1FDF-A14F-9B4D-8F99AEBE1159}"/>
              </a:ext>
            </a:extLst>
          </p:cNvPr>
          <p:cNvGrpSpPr/>
          <p:nvPr/>
        </p:nvGrpSpPr>
        <p:grpSpPr>
          <a:xfrm>
            <a:off x="271658" y="894237"/>
            <a:ext cx="1243817" cy="603417"/>
            <a:chOff x="-269083" y="846631"/>
            <a:chExt cx="1660175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Gráfico 4" descr="Templo asiático">
              <a:hlinkClick r:id="rId15" action="ppaction://hlinksldjump"/>
              <a:extLst>
                <a:ext uri="{FF2B5EF4-FFF2-40B4-BE49-F238E27FC236}">
                  <a16:creationId xmlns:a16="http://schemas.microsoft.com/office/drawing/2014/main" id="{7E78C1A0-8F98-CD4E-AEE3-02D67C39A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269083" y="846631"/>
              <a:ext cx="714969" cy="714969"/>
            </a:xfrm>
            <a:prstGeom prst="rect">
              <a:avLst/>
            </a:prstGeom>
          </p:spPr>
        </p:pic>
        <p:sp>
          <p:nvSpPr>
            <p:cNvPr id="17" name="CaixaDeTexto 16">
              <a:hlinkClick r:id="rId15" action="ppaction://hlinksldjump"/>
              <a:extLst>
                <a:ext uri="{FF2B5EF4-FFF2-40B4-BE49-F238E27FC236}">
                  <a16:creationId xmlns:a16="http://schemas.microsoft.com/office/drawing/2014/main" id="{A3C78132-40BF-C747-A2E9-FAD9508F1C77}"/>
                </a:ext>
              </a:extLst>
            </p:cNvPr>
            <p:cNvSpPr txBox="1"/>
            <p:nvPr/>
          </p:nvSpPr>
          <p:spPr>
            <a:xfrm>
              <a:off x="384085" y="983525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3791EC4-69BB-DC46-8BEF-E184D2175E25}"/>
              </a:ext>
            </a:extLst>
          </p:cNvPr>
          <p:cNvGrpSpPr/>
          <p:nvPr/>
        </p:nvGrpSpPr>
        <p:grpSpPr>
          <a:xfrm>
            <a:off x="271817" y="1875378"/>
            <a:ext cx="1697024" cy="603417"/>
            <a:chOff x="-272383" y="1818768"/>
            <a:chExt cx="2265083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Gráfico 2" descr="Apresentação com lista de verificação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61BD030-A3F8-FB44-A5EA-368648E9A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272383" y="1818768"/>
              <a:ext cx="714969" cy="714969"/>
            </a:xfrm>
            <a:prstGeom prst="rect">
              <a:avLst/>
            </a:prstGeom>
          </p:spPr>
        </p:pic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41DC2F72-E5F4-1A40-AEDE-1AB765A2782F}"/>
                </a:ext>
              </a:extLst>
            </p:cNvPr>
            <p:cNvSpPr txBox="1"/>
            <p:nvPr/>
          </p:nvSpPr>
          <p:spPr>
            <a:xfrm>
              <a:off x="294475" y="1866759"/>
              <a:ext cx="169822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REALIZADO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50D4B38-5D98-AB40-A864-09CCBE2A0B8F}"/>
              </a:ext>
            </a:extLst>
          </p:cNvPr>
          <p:cNvGrpSpPr/>
          <p:nvPr/>
        </p:nvGrpSpPr>
        <p:grpSpPr>
          <a:xfrm>
            <a:off x="195372" y="2840178"/>
            <a:ext cx="1725362" cy="517070"/>
            <a:chOff x="-258749" y="2859953"/>
            <a:chExt cx="2302913" cy="6126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Gráfico 10" descr="Smartphone">
              <a:extLst>
                <a:ext uri="{FF2B5EF4-FFF2-40B4-BE49-F238E27FC236}">
                  <a16:creationId xmlns:a16="http://schemas.microsoft.com/office/drawing/2014/main" id="{FBDC0E5D-FA74-8048-8A58-A629225F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258749" y="2859953"/>
              <a:ext cx="685107" cy="612659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F2C41B47-A0E2-CA49-BB03-FB122FB5AA71}"/>
                </a:ext>
              </a:extLst>
            </p:cNvPr>
            <p:cNvSpPr txBox="1"/>
            <p:nvPr/>
          </p:nvSpPr>
          <p:spPr>
            <a:xfrm>
              <a:off x="229372" y="2887070"/>
              <a:ext cx="1814792" cy="47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SIMULAÇÃO</a:t>
              </a:r>
            </a:p>
          </p:txBody>
        </p: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15315A-6094-6C43-A683-CB0488D00A92}"/>
              </a:ext>
            </a:extLst>
          </p:cNvPr>
          <p:cNvSpPr txBox="1"/>
          <p:nvPr/>
        </p:nvSpPr>
        <p:spPr>
          <a:xfrm>
            <a:off x="-2306073" y="1819140"/>
            <a:ext cx="1461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TAREFAS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AF4EB71-7B70-0846-A8B1-48C8D57215EE}"/>
              </a:ext>
            </a:extLst>
          </p:cNvPr>
          <p:cNvGrpSpPr/>
          <p:nvPr/>
        </p:nvGrpSpPr>
        <p:grpSpPr>
          <a:xfrm>
            <a:off x="268624" y="3743265"/>
            <a:ext cx="1498097" cy="603417"/>
            <a:chOff x="-221086" y="3935157"/>
            <a:chExt cx="1999576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Gráfico 14" descr="Setas de Divisão">
              <a:extLst>
                <a:ext uri="{FF2B5EF4-FFF2-40B4-BE49-F238E27FC236}">
                  <a16:creationId xmlns:a16="http://schemas.microsoft.com/office/drawing/2014/main" id="{85CFE7D5-D82A-4F49-89C2-22D36BE03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221086" y="3935157"/>
              <a:ext cx="714969" cy="714969"/>
            </a:xfrm>
            <a:prstGeom prst="rect">
              <a:avLst/>
            </a:prstGeom>
          </p:spPr>
        </p:pic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14BB9F44-C0D5-AD46-9939-496A46BB16D4}"/>
                </a:ext>
              </a:extLst>
            </p:cNvPr>
            <p:cNvSpPr txBox="1"/>
            <p:nvPr/>
          </p:nvSpPr>
          <p:spPr>
            <a:xfrm>
              <a:off x="401196" y="3996756"/>
              <a:ext cx="13772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SPRINT 2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D29ED80-2BA6-264E-96D5-8CA05D3370CB}"/>
              </a:ext>
            </a:extLst>
          </p:cNvPr>
          <p:cNvGrpSpPr/>
          <p:nvPr/>
        </p:nvGrpSpPr>
        <p:grpSpPr>
          <a:xfrm>
            <a:off x="197856" y="4682418"/>
            <a:ext cx="2129698" cy="603417"/>
            <a:chOff x="-225571" y="4958963"/>
            <a:chExt cx="2842597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Gráfico 8" descr="Engrenagens">
              <a:extLst>
                <a:ext uri="{FF2B5EF4-FFF2-40B4-BE49-F238E27FC236}">
                  <a16:creationId xmlns:a16="http://schemas.microsoft.com/office/drawing/2014/main" id="{DFED413E-AFD2-0245-AAF8-3183BBD72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-225571" y="4958963"/>
              <a:ext cx="714969" cy="714969"/>
            </a:xfrm>
            <a:prstGeom prst="rect">
              <a:avLst/>
            </a:prstGeom>
          </p:spPr>
        </p:pic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9B2A317B-8505-7C49-A387-6A6E129B5D17}"/>
                </a:ext>
              </a:extLst>
            </p:cNvPr>
            <p:cNvSpPr txBox="1"/>
            <p:nvPr/>
          </p:nvSpPr>
          <p:spPr>
            <a:xfrm>
              <a:off x="442585" y="5107635"/>
              <a:ext cx="21744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FERRAMENTAS</a:t>
              </a:r>
            </a:p>
          </p:txBody>
        </p:sp>
      </p:grp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23C5B96-E6E1-7641-94B1-6137138D31F0}"/>
              </a:ext>
            </a:extLst>
          </p:cNvPr>
          <p:cNvSpPr txBox="1"/>
          <p:nvPr/>
        </p:nvSpPr>
        <p:spPr>
          <a:xfrm>
            <a:off x="873251" y="5711294"/>
            <a:ext cx="631381" cy="402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INFO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BC24DA9D-FC35-9C48-85E3-287252925D7E}"/>
              </a:ext>
            </a:extLst>
          </p:cNvPr>
          <p:cNvSpPr txBox="1"/>
          <p:nvPr/>
        </p:nvSpPr>
        <p:spPr>
          <a:xfrm>
            <a:off x="4071688" y="-1570874"/>
            <a:ext cx="3734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REALIZADO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sp>
        <p:nvSpPr>
          <p:cNvPr id="68" name="Retângulo Arredondado 67">
            <a:extLst>
              <a:ext uri="{FF2B5EF4-FFF2-40B4-BE49-F238E27FC236}">
                <a16:creationId xmlns:a16="http://schemas.microsoft.com/office/drawing/2014/main" id="{D10B3A10-2D5B-3243-A02C-5528FB60B15C}"/>
              </a:ext>
            </a:extLst>
          </p:cNvPr>
          <p:cNvSpPr/>
          <p:nvPr/>
        </p:nvSpPr>
        <p:spPr>
          <a:xfrm>
            <a:off x="270138" y="846631"/>
            <a:ext cx="3114349" cy="752047"/>
          </a:xfrm>
          <a:prstGeom prst="roundRect">
            <a:avLst/>
          </a:prstGeom>
          <a:noFill/>
          <a:ln>
            <a:noFill/>
          </a:ln>
          <a:effectLst>
            <a:outerShdw blurRad="63500" sx="200000" sy="20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Arredondado 74">
            <a:extLst>
              <a:ext uri="{FF2B5EF4-FFF2-40B4-BE49-F238E27FC236}">
                <a16:creationId xmlns:a16="http://schemas.microsoft.com/office/drawing/2014/main" id="{1DAD4F56-B0F8-3949-8CD5-D24D53B29E78}"/>
              </a:ext>
            </a:extLst>
          </p:cNvPr>
          <p:cNvSpPr/>
          <p:nvPr/>
        </p:nvSpPr>
        <p:spPr>
          <a:xfrm>
            <a:off x="8164367" y="-1056947"/>
            <a:ext cx="3851493" cy="8610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" name="Gráfico 75" descr="Início">
            <a:extLst>
              <a:ext uri="{FF2B5EF4-FFF2-40B4-BE49-F238E27FC236}">
                <a16:creationId xmlns:a16="http://schemas.microsoft.com/office/drawing/2014/main" id="{A1B93443-88DE-D846-A1AE-DD391BC8D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5870" y="-929855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A54F12FC-D2A0-5245-9FDF-638D10609B9F}"/>
              </a:ext>
            </a:extLst>
          </p:cNvPr>
          <p:cNvSpPr/>
          <p:nvPr/>
        </p:nvSpPr>
        <p:spPr>
          <a:xfrm>
            <a:off x="8656244" y="-371267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23EB76E-7355-9C46-8874-84874E1F1377}"/>
              </a:ext>
            </a:extLst>
          </p:cNvPr>
          <p:cNvSpPr txBox="1"/>
          <p:nvPr/>
        </p:nvSpPr>
        <p:spPr>
          <a:xfrm>
            <a:off x="9119487" y="-855590"/>
            <a:ext cx="76027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27000" sx="107000" sy="107000" algn="ctr" rotWithShape="0">
                    <a:prstClr val="black">
                      <a:alpha val="48000"/>
                    </a:prstClr>
                  </a:outerShdw>
                </a:effectLst>
              </a:rPr>
              <a:t>M.A.S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C5430275-219A-9B45-BCBF-4BD3CC95DEDD}"/>
              </a:ext>
            </a:extLst>
          </p:cNvPr>
          <p:cNvSpPr txBox="1"/>
          <p:nvPr/>
        </p:nvSpPr>
        <p:spPr>
          <a:xfrm>
            <a:off x="9984185" y="-855590"/>
            <a:ext cx="661143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P.P.L.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2D9DB30-5DFA-DE4A-B928-781B24CAB6EB}"/>
              </a:ext>
            </a:extLst>
          </p:cNvPr>
          <p:cNvSpPr txBox="1"/>
          <p:nvPr/>
        </p:nvSpPr>
        <p:spPr>
          <a:xfrm>
            <a:off x="10765213" y="-871754"/>
            <a:ext cx="949362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R.A.P.O.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8C65FAEE-9B33-6C45-8447-D48FC48B25D0}"/>
              </a:ext>
            </a:extLst>
          </p:cNvPr>
          <p:cNvSpPr txBox="1"/>
          <p:nvPr/>
        </p:nvSpPr>
        <p:spPr>
          <a:xfrm>
            <a:off x="3929346" y="-953425"/>
            <a:ext cx="3914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PROTOTIPO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pic>
        <p:nvPicPr>
          <p:cNvPr id="84" name="Gráfico 83" descr="Informações">
            <a:extLst>
              <a:ext uri="{FF2B5EF4-FFF2-40B4-BE49-F238E27FC236}">
                <a16:creationId xmlns:a16="http://schemas.microsoft.com/office/drawing/2014/main" id="{33BAC243-7121-A340-B1AC-6EDD2784205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85128" y="5686549"/>
            <a:ext cx="535661" cy="49544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605356D5-823B-5C41-B91E-906D4D98DDFE}"/>
              </a:ext>
            </a:extLst>
          </p:cNvPr>
          <p:cNvSpPr/>
          <p:nvPr/>
        </p:nvSpPr>
        <p:spPr>
          <a:xfrm>
            <a:off x="13110519" y="3362748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6" name="Gráfico 85" descr="Projetor">
            <a:hlinkClick r:id="rId17" action="ppaction://hlinksldjump"/>
            <a:extLst>
              <a:ext uri="{FF2B5EF4-FFF2-40B4-BE49-F238E27FC236}">
                <a16:creationId xmlns:a16="http://schemas.microsoft.com/office/drawing/2014/main" id="{5549B33C-C572-374E-98CE-74083693244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3392173" y="3093742"/>
            <a:ext cx="611753" cy="611753"/>
          </a:xfrm>
          <a:prstGeom prst="rect">
            <a:avLst/>
          </a:prstGeom>
          <a:effectLst>
            <a:outerShdw blurRad="63500" sx="111000" sy="111000" algn="ctr" rotWithShape="0">
              <a:prstClr val="black">
                <a:alpha val="67000"/>
              </a:prstClr>
            </a:outerShdw>
          </a:effectLst>
        </p:spPr>
      </p:pic>
      <p:pic>
        <p:nvPicPr>
          <p:cNvPr id="87" name="Gráfico 86" descr="Tela sensível ao toque">
            <a:hlinkClick r:id="rId34" action="ppaction://hlinksldjump"/>
            <a:extLst>
              <a:ext uri="{FF2B5EF4-FFF2-40B4-BE49-F238E27FC236}">
                <a16:creationId xmlns:a16="http://schemas.microsoft.com/office/drawing/2014/main" id="{FC00FA49-22A7-094C-A4A4-BF5EB313EA9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3470372" y="3756705"/>
            <a:ext cx="517862" cy="517862"/>
          </a:xfrm>
          <a:prstGeom prst="rect">
            <a:avLst/>
          </a:prstGeom>
          <a:effectLst>
            <a:outerShdw blurRad="63500" sx="107000" sy="107000" algn="ctr" rotWithShape="0">
              <a:prstClr val="black">
                <a:alpha val="71000"/>
              </a:prstClr>
            </a:outerShdw>
          </a:effectLst>
        </p:spPr>
      </p:pic>
      <p:grpSp>
        <p:nvGrpSpPr>
          <p:cNvPr id="88" name="Agrupar 87">
            <a:extLst>
              <a:ext uri="{FF2B5EF4-FFF2-40B4-BE49-F238E27FC236}">
                <a16:creationId xmlns:a16="http://schemas.microsoft.com/office/drawing/2014/main" id="{0717C7D6-64AD-B348-BE49-E36FC6F79D40}"/>
              </a:ext>
            </a:extLst>
          </p:cNvPr>
          <p:cNvGrpSpPr/>
          <p:nvPr/>
        </p:nvGrpSpPr>
        <p:grpSpPr>
          <a:xfrm>
            <a:off x="12494987" y="1044716"/>
            <a:ext cx="8273350" cy="3501333"/>
            <a:chOff x="3925866" y="1349143"/>
            <a:chExt cx="8273350" cy="3501333"/>
          </a:xfrm>
        </p:grpSpPr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CC7BAF2E-6B75-1F43-A7BE-249E421DC682}"/>
                </a:ext>
              </a:extLst>
            </p:cNvPr>
            <p:cNvSpPr txBox="1"/>
            <p:nvPr/>
          </p:nvSpPr>
          <p:spPr>
            <a:xfrm>
              <a:off x="3925866" y="2517804"/>
              <a:ext cx="3996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Entre em contato</a:t>
              </a:r>
              <a:endPara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E094281B-BF21-F249-B763-25FEF620AE4F}"/>
                </a:ext>
              </a:extLst>
            </p:cNvPr>
            <p:cNvSpPr txBox="1"/>
            <p:nvPr/>
          </p:nvSpPr>
          <p:spPr>
            <a:xfrm>
              <a:off x="4024497" y="3081312"/>
              <a:ext cx="48483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Paolo: </a:t>
              </a:r>
              <a:r>
                <a:rPr lang="pt-BR" dirty="0">
                  <a:hlinkClick r:id="rId37"/>
                </a:rPr>
                <a:t>paolo.prodossimo.lopes@gmail.com</a:t>
              </a:r>
              <a:endParaRPr lang="pt-BR" dirty="0"/>
            </a:p>
            <a:p>
              <a:r>
                <a:rPr lang="pt-BR" b="1" dirty="0"/>
                <a:t>Marcelo: </a:t>
              </a:r>
              <a:r>
                <a:rPr lang="pt-BR" u="sng" dirty="0">
                  <a:hlinkClick r:id="rId38"/>
                </a:rPr>
                <a:t>marceloabisquarisi@gmail.com</a:t>
              </a:r>
              <a:endParaRPr lang="pt-BR" dirty="0"/>
            </a:p>
            <a:p>
              <a:r>
                <a:rPr lang="pt-BR" b="1" dirty="0"/>
                <a:t>Raphael: </a:t>
              </a:r>
              <a:r>
                <a:rPr lang="pt-BR" u="sng" dirty="0">
                  <a:hlinkClick r:id="rId39"/>
                </a:rPr>
                <a:t>rap.oliveira@usp.br</a:t>
              </a:r>
              <a:endParaRPr lang="pt-BR" dirty="0"/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82DAB4CF-5C84-E64D-B55C-E7523A04ADC5}"/>
                </a:ext>
              </a:extLst>
            </p:cNvPr>
            <p:cNvSpPr txBox="1"/>
            <p:nvPr/>
          </p:nvSpPr>
          <p:spPr>
            <a:xfrm>
              <a:off x="8375687" y="1349143"/>
              <a:ext cx="3823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323E50"/>
                  </a:solidFill>
                </a:rPr>
                <a:t>Baixe a apresentação</a:t>
              </a:r>
              <a:endParaRPr lang="pt-BR" sz="1400" b="1" dirty="0">
                <a:solidFill>
                  <a:srgbClr val="323E50"/>
                </a:solidFill>
              </a:endParaRPr>
            </a:p>
          </p:txBody>
        </p:sp>
        <p:pic>
          <p:nvPicPr>
            <p:cNvPr id="92" name="Imagem 91" descr="Código QR&#10;&#10;Descrição gerada automaticamente">
              <a:extLst>
                <a:ext uri="{FF2B5EF4-FFF2-40B4-BE49-F238E27FC236}">
                  <a16:creationId xmlns:a16="http://schemas.microsoft.com/office/drawing/2014/main" id="{2D0E5131-01BD-CC48-934E-745A0B551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9283321" y="2169513"/>
              <a:ext cx="1861780" cy="2680963"/>
            </a:xfrm>
            <a:prstGeom prst="rect">
              <a:avLst/>
            </a:prstGeom>
          </p:spPr>
        </p:pic>
      </p:grpSp>
      <p:pic>
        <p:nvPicPr>
          <p:cNvPr id="82" name="Imagem 81">
            <a:extLst>
              <a:ext uri="{FF2B5EF4-FFF2-40B4-BE49-F238E27FC236}">
                <a16:creationId xmlns:a16="http://schemas.microsoft.com/office/drawing/2014/main" id="{2BED449F-8039-3D4C-B0BA-68726A94D9C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2911239" y="1204589"/>
            <a:ext cx="2651511" cy="3536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3" name="Agrupar 82">
            <a:extLst>
              <a:ext uri="{FF2B5EF4-FFF2-40B4-BE49-F238E27FC236}">
                <a16:creationId xmlns:a16="http://schemas.microsoft.com/office/drawing/2014/main" id="{FE89513A-7005-5140-BD0C-92201169C966}"/>
              </a:ext>
            </a:extLst>
          </p:cNvPr>
          <p:cNvGrpSpPr/>
          <p:nvPr/>
        </p:nvGrpSpPr>
        <p:grpSpPr>
          <a:xfrm>
            <a:off x="12506067" y="2028969"/>
            <a:ext cx="3318282" cy="3181547"/>
            <a:chOff x="8024738" y="2004075"/>
            <a:chExt cx="3318282" cy="3181547"/>
          </a:xfrm>
        </p:grpSpPr>
        <p:pic>
          <p:nvPicPr>
            <p:cNvPr id="93" name="Gráfico 92" descr="Ferramentas de mineração">
              <a:extLst>
                <a:ext uri="{FF2B5EF4-FFF2-40B4-BE49-F238E27FC236}">
                  <a16:creationId xmlns:a16="http://schemas.microsoft.com/office/drawing/2014/main" id="{B03B5473-0B9F-B341-9847-E51E1ACCB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8168312" y="2010914"/>
              <a:ext cx="3174708" cy="3174708"/>
            </a:xfrm>
            <a:prstGeom prst="rect">
              <a:avLst/>
            </a:prstGeom>
          </p:spPr>
        </p:pic>
        <p:pic>
          <p:nvPicPr>
            <p:cNvPr id="94" name="Gráfico 93" descr="Ferramentas de mineração">
              <a:extLst>
                <a:ext uri="{FF2B5EF4-FFF2-40B4-BE49-F238E27FC236}">
                  <a16:creationId xmlns:a16="http://schemas.microsoft.com/office/drawing/2014/main" id="{61926D5A-15DA-4748-A6DC-BE68D67F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8024738" y="2004075"/>
              <a:ext cx="3174708" cy="3174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616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tângulo 120">
            <a:extLst>
              <a:ext uri="{FF2B5EF4-FFF2-40B4-BE49-F238E27FC236}">
                <a16:creationId xmlns:a16="http://schemas.microsoft.com/office/drawing/2014/main" id="{451D2946-B433-1043-B549-6964D7CD03E5}"/>
              </a:ext>
            </a:extLst>
          </p:cNvPr>
          <p:cNvSpPr/>
          <p:nvPr/>
        </p:nvSpPr>
        <p:spPr>
          <a:xfrm>
            <a:off x="3203072" y="6371303"/>
            <a:ext cx="8988927" cy="486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TRUNK | Mobile iOS 2020 </a:t>
            </a:r>
            <a:r>
              <a:rPr lang="pt-BR" dirty="0" err="1"/>
              <a:t>by</a:t>
            </a:r>
            <a:r>
              <a:rPr lang="pt-BR" dirty="0"/>
              <a:t> Digital </a:t>
            </a:r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School</a:t>
            </a:r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578F5A3-3455-C448-A476-6CB2804609FA}"/>
              </a:ext>
            </a:extLst>
          </p:cNvPr>
          <p:cNvGrpSpPr/>
          <p:nvPr/>
        </p:nvGrpSpPr>
        <p:grpSpPr>
          <a:xfrm>
            <a:off x="4123151" y="7420183"/>
            <a:ext cx="3945698" cy="1710879"/>
            <a:chOff x="3630542" y="4175113"/>
            <a:chExt cx="3945698" cy="17108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5BDD6E-4D8C-954F-94B8-44CCA1940048}"/>
                </a:ext>
              </a:extLst>
            </p:cNvPr>
            <p:cNvSpPr txBox="1"/>
            <p:nvPr/>
          </p:nvSpPr>
          <p:spPr>
            <a:xfrm>
              <a:off x="3630542" y="4962662"/>
              <a:ext cx="3945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Marcelo Abi Squarisi</a:t>
              </a:r>
            </a:p>
            <a:p>
              <a:r>
                <a:rPr lang="pt-BR" dirty="0"/>
                <a:t>Paolo Prodossimo Lopes</a:t>
              </a:r>
            </a:p>
            <a:p>
              <a:r>
                <a:rPr lang="pt-BR" dirty="0"/>
                <a:t>Raphael Augusto Pereira de Oliveira</a:t>
              </a:r>
            </a:p>
          </p:txBody>
        </p:sp>
        <p:pic>
          <p:nvPicPr>
            <p:cNvPr id="22" name="Gráfico 21" descr="Usuários">
              <a:extLst>
                <a:ext uri="{FF2B5EF4-FFF2-40B4-BE49-F238E27FC236}">
                  <a16:creationId xmlns:a16="http://schemas.microsoft.com/office/drawing/2014/main" id="{9DD7B40C-2AB5-9245-80A4-FAC6BB56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30542" y="4175113"/>
              <a:ext cx="914400" cy="914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6CD5669-0B61-9C4E-A3F1-33D5DB2CC7E0}"/>
                </a:ext>
              </a:extLst>
            </p:cNvPr>
            <p:cNvSpPr txBox="1"/>
            <p:nvPr/>
          </p:nvSpPr>
          <p:spPr>
            <a:xfrm>
              <a:off x="4544942" y="4447647"/>
              <a:ext cx="1490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GRUPO 4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370E8C-6D43-C648-A42F-29E8B0AA5EB2}"/>
              </a:ext>
            </a:extLst>
          </p:cNvPr>
          <p:cNvSpPr txBox="1"/>
          <p:nvPr/>
        </p:nvSpPr>
        <p:spPr>
          <a:xfrm>
            <a:off x="-5643923" y="1936633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BackLog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268626E-D7A9-FC45-AC5D-B2B35370120D}"/>
              </a:ext>
            </a:extLst>
          </p:cNvPr>
          <p:cNvGrpSpPr/>
          <p:nvPr/>
        </p:nvGrpSpPr>
        <p:grpSpPr>
          <a:xfrm>
            <a:off x="-5498304" y="583051"/>
            <a:ext cx="2082799" cy="461665"/>
            <a:chOff x="0" y="575733"/>
            <a:chExt cx="2082799" cy="46166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51F01D2-2340-F041-99C2-AFF8E4944129}"/>
                </a:ext>
              </a:extLst>
            </p:cNvPr>
            <p:cNvSpPr txBox="1"/>
            <p:nvPr/>
          </p:nvSpPr>
          <p:spPr>
            <a:xfrm>
              <a:off x="0" y="575733"/>
              <a:ext cx="20827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   Home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Gráfico 25" descr="Início">
              <a:extLst>
                <a:ext uri="{FF2B5EF4-FFF2-40B4-BE49-F238E27FC236}">
                  <a16:creationId xmlns:a16="http://schemas.microsoft.com/office/drawing/2014/main" id="{94C4BA66-A145-134C-AE77-5F7B3239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159" y="575733"/>
              <a:ext cx="423441" cy="417209"/>
            </a:xfrm>
            <a:prstGeom prst="rect">
              <a:avLst/>
            </a:prstGeom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4D5316-BCF2-A249-88A1-0214AAC13591}"/>
              </a:ext>
            </a:extLst>
          </p:cNvPr>
          <p:cNvSpPr txBox="1"/>
          <p:nvPr/>
        </p:nvSpPr>
        <p:spPr>
          <a:xfrm>
            <a:off x="-5579988" y="1282885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Objetivo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2C1C50-13A0-8540-94FD-9CB124E7D4C9}"/>
              </a:ext>
            </a:extLst>
          </p:cNvPr>
          <p:cNvSpPr txBox="1"/>
          <p:nvPr/>
        </p:nvSpPr>
        <p:spPr>
          <a:xfrm>
            <a:off x="-5716297" y="2480289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Realizado por cada um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356E5F3-5186-F141-B5B1-797BD1FD50EA}"/>
              </a:ext>
            </a:extLst>
          </p:cNvPr>
          <p:cNvGrpSpPr/>
          <p:nvPr/>
        </p:nvGrpSpPr>
        <p:grpSpPr>
          <a:xfrm>
            <a:off x="3709977" y="-2962578"/>
            <a:ext cx="5780750" cy="2433928"/>
            <a:chOff x="3739174" y="464176"/>
            <a:chExt cx="5780750" cy="24339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032602-A72B-2A4F-A8D8-1DCA333B5D71}"/>
                </a:ext>
              </a:extLst>
            </p:cNvPr>
            <p:cNvSpPr txBox="1"/>
            <p:nvPr/>
          </p:nvSpPr>
          <p:spPr>
            <a:xfrm>
              <a:off x="3786058" y="464176"/>
              <a:ext cx="3038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spc="300" dirty="0">
                  <a:solidFill>
                    <a:srgbClr val="DAB44B"/>
                  </a:solidFill>
                  <a:latin typeface="Impact" panose="020B0806030902050204" pitchFamily="34" charset="0"/>
                </a:rPr>
                <a:t>SPRINT</a:t>
              </a:r>
              <a:r>
                <a:rPr lang="pt-BR" sz="6000" b="1" dirty="0">
                  <a:solidFill>
                    <a:srgbClr val="DAB44B"/>
                  </a:solidFill>
                  <a:latin typeface="Impact" panose="020B0806030902050204" pitchFamily="34" charset="0"/>
                </a:rPr>
                <a:t> 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9AB44F-469E-B947-B964-3D6B372E9A84}"/>
                </a:ext>
              </a:extLst>
            </p:cNvPr>
            <p:cNvSpPr txBox="1"/>
            <p:nvPr/>
          </p:nvSpPr>
          <p:spPr>
            <a:xfrm>
              <a:off x="3739174" y="103605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500" dirty="0">
                  <a:latin typeface="Impact" panose="020B0806030902050204" pitchFamily="34" charset="0"/>
                </a:rPr>
                <a:t>Protótipo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BBD60F0-4033-5A40-8147-3B271C333D1B}"/>
              </a:ext>
            </a:extLst>
          </p:cNvPr>
          <p:cNvSpPr txBox="1"/>
          <p:nvPr/>
        </p:nvSpPr>
        <p:spPr>
          <a:xfrm>
            <a:off x="-5747025" y="3977982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82458E-15CA-B14B-8133-B975D41ADB88}"/>
              </a:ext>
            </a:extLst>
          </p:cNvPr>
          <p:cNvSpPr txBox="1"/>
          <p:nvPr/>
        </p:nvSpPr>
        <p:spPr>
          <a:xfrm>
            <a:off x="-5850127" y="4926695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</a:rPr>
              <a:t>Oq</a:t>
            </a:r>
            <a:r>
              <a:rPr lang="pt-BR" sz="2400" b="1" dirty="0">
                <a:solidFill>
                  <a:schemeClr val="bg1"/>
                </a:solidFill>
              </a:rPr>
              <a:t> cada um vai fazer na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E22B40-5C63-5C45-9BAA-B6CEC2C21A07}"/>
              </a:ext>
            </a:extLst>
          </p:cNvPr>
          <p:cNvSpPr txBox="1"/>
          <p:nvPr/>
        </p:nvSpPr>
        <p:spPr>
          <a:xfrm>
            <a:off x="-5850128" y="6219854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Ferramentas usadas na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FCEBE65-15D6-964E-A666-E3DE9F948114}"/>
              </a:ext>
            </a:extLst>
          </p:cNvPr>
          <p:cNvGrpSpPr/>
          <p:nvPr/>
        </p:nvGrpSpPr>
        <p:grpSpPr>
          <a:xfrm>
            <a:off x="11691779" y="7815646"/>
            <a:ext cx="2774514" cy="1037874"/>
            <a:chOff x="9417486" y="5764369"/>
            <a:chExt cx="2774514" cy="1037874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723EFB42-C2D2-7C42-849E-8EA0E3EC78A4}"/>
                </a:ext>
              </a:extLst>
            </p:cNvPr>
            <p:cNvGrpSpPr/>
            <p:nvPr/>
          </p:nvGrpSpPr>
          <p:grpSpPr>
            <a:xfrm>
              <a:off x="9490727" y="5764369"/>
              <a:ext cx="2701273" cy="1032396"/>
              <a:chOff x="9367984" y="0"/>
              <a:chExt cx="2701273" cy="1032396"/>
            </a:xfrm>
          </p:grpSpPr>
          <p:pic>
            <p:nvPicPr>
              <p:cNvPr id="47" name="Imagem 46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23AA424-C399-5344-A7C5-5DD032C3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7473" y="555347"/>
                <a:ext cx="1595644" cy="477049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8E5DF72C-F5AA-8345-B213-8D83F5ABDDCA}"/>
                  </a:ext>
                </a:extLst>
              </p:cNvPr>
              <p:cNvGrpSpPr/>
              <p:nvPr/>
            </p:nvGrpSpPr>
            <p:grpSpPr>
              <a:xfrm>
                <a:off x="9367984" y="0"/>
                <a:ext cx="2701273" cy="965661"/>
                <a:chOff x="2577452" y="5758230"/>
                <a:chExt cx="2701273" cy="965661"/>
              </a:xfrm>
            </p:grpSpPr>
            <p:pic>
              <p:nvPicPr>
                <p:cNvPr id="49" name="Imagem 48" descr="Uma imagem contendo placa, pare&#10;&#10;Descrição gerada automaticamente">
                  <a:extLst>
                    <a:ext uri="{FF2B5EF4-FFF2-40B4-BE49-F238E27FC236}">
                      <a16:creationId xmlns:a16="http://schemas.microsoft.com/office/drawing/2014/main" id="{15BFC023-746A-5840-92C1-2B8CA4E96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7452" y="5838291"/>
                  <a:ext cx="885600" cy="885600"/>
                </a:xfrm>
                <a:prstGeom prst="rect">
                  <a:avLst/>
                </a:prstGeom>
              </p:spPr>
            </p:pic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DE4BDE9D-E9E2-3B46-BF0A-A56839ACE2A9}"/>
                    </a:ext>
                  </a:extLst>
                </p:cNvPr>
                <p:cNvSpPr txBox="1"/>
                <p:nvPr/>
              </p:nvSpPr>
              <p:spPr>
                <a:xfrm>
                  <a:off x="3419163" y="5758230"/>
                  <a:ext cx="1859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000" dirty="0">
                      <a:solidFill>
                        <a:srgbClr val="C00000"/>
                      </a:solidFill>
                      <a:latin typeface="Britannic Bold" panose="020B0903060703020204" pitchFamily="34" charset="77"/>
                    </a:rPr>
                    <a:t>TRUNK</a:t>
                  </a:r>
                  <a:endParaRPr lang="pt-BR" sz="1200" dirty="0">
                    <a:solidFill>
                      <a:srgbClr val="C00000"/>
                    </a:solidFill>
                    <a:latin typeface="Britannic Bold" panose="020B0903060703020204" pitchFamily="34" charset="77"/>
                  </a:endParaRPr>
                </a:p>
              </p:txBody>
            </p:sp>
          </p:grpSp>
        </p:grpSp>
        <p:pic>
          <p:nvPicPr>
            <p:cNvPr id="46" name="Imagem 45" descr="Mala de viagem&#10;&#10;Descrição gerada automaticamente">
              <a:extLst>
                <a:ext uri="{FF2B5EF4-FFF2-40B4-BE49-F238E27FC236}">
                  <a16:creationId xmlns:a16="http://schemas.microsoft.com/office/drawing/2014/main" id="{A5B9158E-1F86-1241-903C-A30EDE2A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17486" y="5810744"/>
              <a:ext cx="991499" cy="991499"/>
            </a:xfrm>
            <a:prstGeom prst="rect">
              <a:avLst/>
            </a:prstGeom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67C0C3A-832B-3645-90BF-972DB8F74C8F}"/>
              </a:ext>
            </a:extLst>
          </p:cNvPr>
          <p:cNvSpPr txBox="1"/>
          <p:nvPr/>
        </p:nvSpPr>
        <p:spPr>
          <a:xfrm>
            <a:off x="-5863292" y="3423487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Animaçoes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17683B07-BA7E-904F-BE38-DFAA667CB194}"/>
              </a:ext>
            </a:extLst>
          </p:cNvPr>
          <p:cNvSpPr/>
          <p:nvPr/>
        </p:nvSpPr>
        <p:spPr>
          <a:xfrm>
            <a:off x="8068849" y="421796"/>
            <a:ext cx="3851493" cy="8610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B10886C1-63F6-8C4A-BEFE-644B0F9D950B}"/>
              </a:ext>
            </a:extLst>
          </p:cNvPr>
          <p:cNvSpPr/>
          <p:nvPr/>
        </p:nvSpPr>
        <p:spPr>
          <a:xfrm>
            <a:off x="13260580" y="2121298"/>
            <a:ext cx="609600" cy="252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2" name="Gráfico 51" descr="Início">
            <a:hlinkClick r:id="rId9" action="ppaction://hlinksldjump"/>
            <a:extLst>
              <a:ext uri="{FF2B5EF4-FFF2-40B4-BE49-F238E27FC236}">
                <a16:creationId xmlns:a16="http://schemas.microsoft.com/office/drawing/2014/main" id="{72B75030-6329-654B-880F-FE547A590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0352" y="548888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A53D680-EF76-6744-9142-EA04825D709A}"/>
              </a:ext>
            </a:extLst>
          </p:cNvPr>
          <p:cNvSpPr/>
          <p:nvPr/>
        </p:nvSpPr>
        <p:spPr>
          <a:xfrm>
            <a:off x="8560726" y="1107476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Usuários">
            <a:extLst>
              <a:ext uri="{FF2B5EF4-FFF2-40B4-BE49-F238E27FC236}">
                <a16:creationId xmlns:a16="http://schemas.microsoft.com/office/drawing/2014/main" id="{69FFD02A-8898-B144-B7BA-1761AB9663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3021042" y="1683329"/>
            <a:ext cx="714969" cy="714969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15315A-6094-6C43-A683-CB0488D00A92}"/>
              </a:ext>
            </a:extLst>
          </p:cNvPr>
          <p:cNvSpPr txBox="1"/>
          <p:nvPr/>
        </p:nvSpPr>
        <p:spPr>
          <a:xfrm>
            <a:off x="-2306073" y="1819140"/>
            <a:ext cx="1461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TAREFAS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2E9489C-9686-9C4A-9F97-CA3E0E46F9A8}"/>
              </a:ext>
            </a:extLst>
          </p:cNvPr>
          <p:cNvSpPr txBox="1"/>
          <p:nvPr/>
        </p:nvSpPr>
        <p:spPr>
          <a:xfrm>
            <a:off x="4071688" y="306051"/>
            <a:ext cx="3734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REALIZADO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sp>
        <p:nvSpPr>
          <p:cNvPr id="68" name="Retângulo Arredondado 67">
            <a:extLst>
              <a:ext uri="{FF2B5EF4-FFF2-40B4-BE49-F238E27FC236}">
                <a16:creationId xmlns:a16="http://schemas.microsoft.com/office/drawing/2014/main" id="{5F46E6CA-4EF8-C64D-B1B3-DC683FAA2EA7}"/>
              </a:ext>
            </a:extLst>
          </p:cNvPr>
          <p:cNvSpPr/>
          <p:nvPr/>
        </p:nvSpPr>
        <p:spPr>
          <a:xfrm>
            <a:off x="-430307" y="-125506"/>
            <a:ext cx="3945697" cy="7105426"/>
          </a:xfrm>
          <a:prstGeom prst="roundRect">
            <a:avLst/>
          </a:prstGeom>
          <a:solidFill>
            <a:srgbClr val="323E50"/>
          </a:solidFill>
          <a:ln>
            <a:solidFill>
              <a:srgbClr val="32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8832E57-6FB2-1A4B-9367-DB4266F82327}"/>
              </a:ext>
            </a:extLst>
          </p:cNvPr>
          <p:cNvGrpSpPr/>
          <p:nvPr/>
        </p:nvGrpSpPr>
        <p:grpSpPr>
          <a:xfrm>
            <a:off x="270139" y="258430"/>
            <a:ext cx="438521" cy="265075"/>
            <a:chOff x="133830" y="216682"/>
            <a:chExt cx="438521" cy="265075"/>
          </a:xfrm>
        </p:grpSpPr>
        <p:cxnSp>
          <p:nvCxnSpPr>
            <p:cNvPr id="70" name="Conector Reto 69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F15665BF-E730-F94F-B892-03A59993BDCF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7381CAAD-1921-B74B-8988-4C45E41B215A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351748"/>
              <a:ext cx="438521" cy="0"/>
            </a:xfrm>
            <a:prstGeom prst="line">
              <a:avLst/>
            </a:prstGeom>
            <a:ln w="76200">
              <a:solidFill>
                <a:srgbClr val="DAB44B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48BD32CD-B3FC-B241-AAF9-08DDB6FE8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tângulo Arredondado 72">
            <a:hlinkClick r:id="rId14" action="ppaction://hlinksldjump"/>
            <a:extLst>
              <a:ext uri="{FF2B5EF4-FFF2-40B4-BE49-F238E27FC236}">
                <a16:creationId xmlns:a16="http://schemas.microsoft.com/office/drawing/2014/main" id="{E391E6A7-0E36-E448-8633-C4EEAB428570}"/>
              </a:ext>
            </a:extLst>
          </p:cNvPr>
          <p:cNvSpPr/>
          <p:nvPr/>
        </p:nvSpPr>
        <p:spPr>
          <a:xfrm>
            <a:off x="229126" y="890157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Arredondado 73">
            <a:hlinkClick r:id="rId9" action="ppaction://hlinksldjump"/>
            <a:extLst>
              <a:ext uri="{FF2B5EF4-FFF2-40B4-BE49-F238E27FC236}">
                <a16:creationId xmlns:a16="http://schemas.microsoft.com/office/drawing/2014/main" id="{F024B512-7120-0042-B59F-EA4D849977FD}"/>
              </a:ext>
            </a:extLst>
          </p:cNvPr>
          <p:cNvSpPr/>
          <p:nvPr/>
        </p:nvSpPr>
        <p:spPr>
          <a:xfrm>
            <a:off x="229126" y="1834395"/>
            <a:ext cx="2973947" cy="6401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Arredondado 74">
            <a:hlinkClick r:id="rId15" action="ppaction://hlinksldjump"/>
            <a:extLst>
              <a:ext uri="{FF2B5EF4-FFF2-40B4-BE49-F238E27FC236}">
                <a16:creationId xmlns:a16="http://schemas.microsoft.com/office/drawing/2014/main" id="{D4D8F09F-CADB-824D-A516-4B50A5F22A97}"/>
              </a:ext>
            </a:extLst>
          </p:cNvPr>
          <p:cNvSpPr/>
          <p:nvPr/>
        </p:nvSpPr>
        <p:spPr>
          <a:xfrm>
            <a:off x="215162" y="2778633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Arredondado 75">
            <a:hlinkClick r:id="rId16" action="ppaction://hlinksldjump"/>
            <a:extLst>
              <a:ext uri="{FF2B5EF4-FFF2-40B4-BE49-F238E27FC236}">
                <a16:creationId xmlns:a16="http://schemas.microsoft.com/office/drawing/2014/main" id="{CDE15F73-54B0-B445-8041-E4E68CE719FC}"/>
              </a:ext>
            </a:extLst>
          </p:cNvPr>
          <p:cNvSpPr/>
          <p:nvPr/>
        </p:nvSpPr>
        <p:spPr>
          <a:xfrm>
            <a:off x="208237" y="3722871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Arredondado 76">
            <a:hlinkClick r:id="rId17" action="ppaction://hlinksldjump"/>
            <a:extLst>
              <a:ext uri="{FF2B5EF4-FFF2-40B4-BE49-F238E27FC236}">
                <a16:creationId xmlns:a16="http://schemas.microsoft.com/office/drawing/2014/main" id="{2924775E-295E-E341-A42C-D13CC47577A4}"/>
              </a:ext>
            </a:extLst>
          </p:cNvPr>
          <p:cNvSpPr/>
          <p:nvPr/>
        </p:nvSpPr>
        <p:spPr>
          <a:xfrm>
            <a:off x="208236" y="4667109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Arredondado 77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3C2BF79-ACF6-E74C-937D-819330AD4C9C}"/>
              </a:ext>
            </a:extLst>
          </p:cNvPr>
          <p:cNvSpPr/>
          <p:nvPr/>
        </p:nvSpPr>
        <p:spPr>
          <a:xfrm>
            <a:off x="177116" y="561134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43C72E6-B547-2C46-A703-C4DC821D9F0C}"/>
              </a:ext>
            </a:extLst>
          </p:cNvPr>
          <p:cNvGrpSpPr/>
          <p:nvPr/>
        </p:nvGrpSpPr>
        <p:grpSpPr>
          <a:xfrm>
            <a:off x="271658" y="894237"/>
            <a:ext cx="1243817" cy="603417"/>
            <a:chOff x="-269083" y="846631"/>
            <a:chExt cx="1660175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0" name="Gráfico 79" descr="Templo asiático">
              <a:hlinkClick r:id="rId14" action="ppaction://hlinksldjump"/>
              <a:extLst>
                <a:ext uri="{FF2B5EF4-FFF2-40B4-BE49-F238E27FC236}">
                  <a16:creationId xmlns:a16="http://schemas.microsoft.com/office/drawing/2014/main" id="{E78CD547-AEF3-EB41-AD54-C4F555DD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269083" y="846631"/>
              <a:ext cx="714969" cy="714969"/>
            </a:xfrm>
            <a:prstGeom prst="rect">
              <a:avLst/>
            </a:prstGeom>
          </p:spPr>
        </p:pic>
        <p:sp>
          <p:nvSpPr>
            <p:cNvPr id="81" name="CaixaDeTexto 80">
              <a:hlinkClick r:id="rId14" action="ppaction://hlinksldjump"/>
              <a:extLst>
                <a:ext uri="{FF2B5EF4-FFF2-40B4-BE49-F238E27FC236}">
                  <a16:creationId xmlns:a16="http://schemas.microsoft.com/office/drawing/2014/main" id="{A60E7AB7-0A4B-7048-9162-AA49CCA32D29}"/>
                </a:ext>
              </a:extLst>
            </p:cNvPr>
            <p:cNvSpPr txBox="1"/>
            <p:nvPr/>
          </p:nvSpPr>
          <p:spPr>
            <a:xfrm>
              <a:off x="384085" y="983525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C75C76A-E28F-934D-ACBA-368B7B05860C}"/>
              </a:ext>
            </a:extLst>
          </p:cNvPr>
          <p:cNvGrpSpPr/>
          <p:nvPr/>
        </p:nvGrpSpPr>
        <p:grpSpPr>
          <a:xfrm>
            <a:off x="271817" y="1875378"/>
            <a:ext cx="1697024" cy="603417"/>
            <a:chOff x="-272383" y="1818768"/>
            <a:chExt cx="2265083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3" name="Gráfico 82" descr="Apresentação com lista de verificação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583E08-B962-2A4B-ABEB-153083B1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272383" y="1818768"/>
              <a:ext cx="714969" cy="714969"/>
            </a:xfrm>
            <a:prstGeom prst="rect">
              <a:avLst/>
            </a:prstGeom>
          </p:spPr>
        </p:pic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7D2176D-2B97-AF4F-B1CF-90D2174B4310}"/>
                </a:ext>
              </a:extLst>
            </p:cNvPr>
            <p:cNvSpPr txBox="1"/>
            <p:nvPr/>
          </p:nvSpPr>
          <p:spPr>
            <a:xfrm>
              <a:off x="294475" y="1866759"/>
              <a:ext cx="169822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REALIZADO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7C80FB-237E-9241-98BE-3F97A09902CF}"/>
              </a:ext>
            </a:extLst>
          </p:cNvPr>
          <p:cNvGrpSpPr/>
          <p:nvPr/>
        </p:nvGrpSpPr>
        <p:grpSpPr>
          <a:xfrm>
            <a:off x="195372" y="2840178"/>
            <a:ext cx="1725362" cy="517070"/>
            <a:chOff x="-258749" y="2859953"/>
            <a:chExt cx="2302913" cy="6126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6" name="Gráfico 85" descr="Smartphone">
              <a:extLst>
                <a:ext uri="{FF2B5EF4-FFF2-40B4-BE49-F238E27FC236}">
                  <a16:creationId xmlns:a16="http://schemas.microsoft.com/office/drawing/2014/main" id="{F669CB2D-6845-C444-AF50-4E067514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258749" y="2859953"/>
              <a:ext cx="685107" cy="612659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2DE8E94-563D-364B-AE2E-58A401C6E540}"/>
                </a:ext>
              </a:extLst>
            </p:cNvPr>
            <p:cNvSpPr txBox="1"/>
            <p:nvPr/>
          </p:nvSpPr>
          <p:spPr>
            <a:xfrm>
              <a:off x="229372" y="2887070"/>
              <a:ext cx="1814792" cy="47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SIMULAÇÃO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306D2DD3-EFC1-0440-BD46-4B43F3414558}"/>
              </a:ext>
            </a:extLst>
          </p:cNvPr>
          <p:cNvGrpSpPr/>
          <p:nvPr/>
        </p:nvGrpSpPr>
        <p:grpSpPr>
          <a:xfrm>
            <a:off x="268624" y="3743265"/>
            <a:ext cx="1498097" cy="603417"/>
            <a:chOff x="-221086" y="3935157"/>
            <a:chExt cx="1999576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9" name="Gráfico 88" descr="Setas de Divisão">
              <a:extLst>
                <a:ext uri="{FF2B5EF4-FFF2-40B4-BE49-F238E27FC236}">
                  <a16:creationId xmlns:a16="http://schemas.microsoft.com/office/drawing/2014/main" id="{DBDC8BC2-E07D-9F4A-A478-CD0DC34B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221086" y="3935157"/>
              <a:ext cx="714969" cy="714969"/>
            </a:xfrm>
            <a:prstGeom prst="rect">
              <a:avLst/>
            </a:prstGeom>
          </p:spPr>
        </p:pic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6B84DE27-58CF-E24B-A1EE-A80297317EA3}"/>
                </a:ext>
              </a:extLst>
            </p:cNvPr>
            <p:cNvSpPr txBox="1"/>
            <p:nvPr/>
          </p:nvSpPr>
          <p:spPr>
            <a:xfrm>
              <a:off x="401196" y="3996756"/>
              <a:ext cx="13772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SPRINT 2</a:t>
              </a: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06DDC6B9-89B4-9F46-AAD6-C5676092500A}"/>
              </a:ext>
            </a:extLst>
          </p:cNvPr>
          <p:cNvGrpSpPr/>
          <p:nvPr/>
        </p:nvGrpSpPr>
        <p:grpSpPr>
          <a:xfrm>
            <a:off x="197856" y="4682418"/>
            <a:ext cx="2129698" cy="603417"/>
            <a:chOff x="-225571" y="4958963"/>
            <a:chExt cx="2842597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2" name="Gráfico 91" descr="Engrenagens">
              <a:extLst>
                <a:ext uri="{FF2B5EF4-FFF2-40B4-BE49-F238E27FC236}">
                  <a16:creationId xmlns:a16="http://schemas.microsoft.com/office/drawing/2014/main" id="{83010D5C-76A3-4143-BE72-C3456EEE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225571" y="4958963"/>
              <a:ext cx="714969" cy="714969"/>
            </a:xfrm>
            <a:prstGeom prst="rect">
              <a:avLst/>
            </a:prstGeom>
          </p:spPr>
        </p:pic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6609F95C-4295-D147-AE2A-E8ABD675ACAD}"/>
                </a:ext>
              </a:extLst>
            </p:cNvPr>
            <p:cNvSpPr txBox="1"/>
            <p:nvPr/>
          </p:nvSpPr>
          <p:spPr>
            <a:xfrm>
              <a:off x="442585" y="5107635"/>
              <a:ext cx="21744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FERRAMENTAS</a:t>
              </a:r>
            </a:p>
          </p:txBody>
        </p:sp>
      </p:grp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DF2CBB05-C382-D44F-AB79-0FE5658C6AFB}"/>
              </a:ext>
            </a:extLst>
          </p:cNvPr>
          <p:cNvSpPr txBox="1"/>
          <p:nvPr/>
        </p:nvSpPr>
        <p:spPr>
          <a:xfrm>
            <a:off x="873251" y="5711294"/>
            <a:ext cx="631381" cy="402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INFO</a:t>
            </a:r>
          </a:p>
        </p:txBody>
      </p:sp>
      <p:sp>
        <p:nvSpPr>
          <p:cNvPr id="97" name="Retângulo Arredondado 96">
            <a:extLst>
              <a:ext uri="{FF2B5EF4-FFF2-40B4-BE49-F238E27FC236}">
                <a16:creationId xmlns:a16="http://schemas.microsoft.com/office/drawing/2014/main" id="{E5A47BAC-374F-E44F-8CD7-E2BE55277411}"/>
              </a:ext>
            </a:extLst>
          </p:cNvPr>
          <p:cNvSpPr/>
          <p:nvPr/>
        </p:nvSpPr>
        <p:spPr>
          <a:xfrm>
            <a:off x="270138" y="846631"/>
            <a:ext cx="3114349" cy="752047"/>
          </a:xfrm>
          <a:prstGeom prst="roundRect">
            <a:avLst/>
          </a:prstGeom>
          <a:noFill/>
          <a:ln>
            <a:noFill/>
          </a:ln>
          <a:effectLst>
            <a:outerShdw blurRad="63500" sx="200000" sy="20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A3EF19C8-6AE8-0B4C-844E-905946ED6E0F}"/>
              </a:ext>
            </a:extLst>
          </p:cNvPr>
          <p:cNvSpPr/>
          <p:nvPr/>
        </p:nvSpPr>
        <p:spPr>
          <a:xfrm>
            <a:off x="14182074" y="2136986"/>
            <a:ext cx="847950" cy="252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8" name="Gráfico 97" descr="Início">
            <a:extLst>
              <a:ext uri="{FF2B5EF4-FFF2-40B4-BE49-F238E27FC236}">
                <a16:creationId xmlns:a16="http://schemas.microsoft.com/office/drawing/2014/main" id="{9FFD0CC8-E7FA-0E49-9C9A-DC63E50C39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66293" y="2264079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99" name="Gráfico 98" descr="Início">
            <a:extLst>
              <a:ext uri="{FF2B5EF4-FFF2-40B4-BE49-F238E27FC236}">
                <a16:creationId xmlns:a16="http://schemas.microsoft.com/office/drawing/2014/main" id="{DE7833BB-24E4-6642-BC13-A701433F4C7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466293" y="2851277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CEA4F54C-75FC-A74C-B62A-D55B204EF0FF}"/>
              </a:ext>
            </a:extLst>
          </p:cNvPr>
          <p:cNvSpPr/>
          <p:nvPr/>
        </p:nvSpPr>
        <p:spPr>
          <a:xfrm>
            <a:off x="14275627" y="2533522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1" name="Gráfico 100" descr="Início">
            <a:extLst>
              <a:ext uri="{FF2B5EF4-FFF2-40B4-BE49-F238E27FC236}">
                <a16:creationId xmlns:a16="http://schemas.microsoft.com/office/drawing/2014/main" id="{1CAD93BE-AFCB-6D4A-9D41-A892BD09FB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466293" y="3410767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102" name="Gráfico 101" descr="Início">
            <a:extLst>
              <a:ext uri="{FF2B5EF4-FFF2-40B4-BE49-F238E27FC236}">
                <a16:creationId xmlns:a16="http://schemas.microsoft.com/office/drawing/2014/main" id="{93094682-1BCC-3749-AE11-1D14E9C8082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466293" y="4012319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2" name="CaixaDeTexto 1">
            <a:hlinkClick r:id="rId30" action="ppaction://hlinksldjump"/>
            <a:extLst>
              <a:ext uri="{FF2B5EF4-FFF2-40B4-BE49-F238E27FC236}">
                <a16:creationId xmlns:a16="http://schemas.microsoft.com/office/drawing/2014/main" id="{DC49EB8E-B939-174E-850F-5D75651382E3}"/>
              </a:ext>
            </a:extLst>
          </p:cNvPr>
          <p:cNvSpPr txBox="1"/>
          <p:nvPr/>
        </p:nvSpPr>
        <p:spPr>
          <a:xfrm>
            <a:off x="9023969" y="623153"/>
            <a:ext cx="76027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27000" sx="107000" sy="107000" algn="ctr" rotWithShape="0">
                    <a:prstClr val="black">
                      <a:alpha val="48000"/>
                    </a:prstClr>
                  </a:outerShdw>
                </a:effectLst>
              </a:rPr>
              <a:t>M.A.S</a:t>
            </a:r>
          </a:p>
        </p:txBody>
      </p:sp>
      <p:sp>
        <p:nvSpPr>
          <p:cNvPr id="103" name="CaixaDeTexto 102">
            <a:hlinkClick r:id="rId31" action="ppaction://hlinksldjump"/>
            <a:extLst>
              <a:ext uri="{FF2B5EF4-FFF2-40B4-BE49-F238E27FC236}">
                <a16:creationId xmlns:a16="http://schemas.microsoft.com/office/drawing/2014/main" id="{D4AE6352-F4CC-C84E-95E8-11C992A86F92}"/>
              </a:ext>
            </a:extLst>
          </p:cNvPr>
          <p:cNvSpPr txBox="1"/>
          <p:nvPr/>
        </p:nvSpPr>
        <p:spPr>
          <a:xfrm>
            <a:off x="9888667" y="623153"/>
            <a:ext cx="661143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P.P.L.</a:t>
            </a:r>
          </a:p>
        </p:txBody>
      </p:sp>
      <p:sp>
        <p:nvSpPr>
          <p:cNvPr id="104" name="CaixaDeTexto 103">
            <a:hlinkClick r:id="rId32" action="ppaction://hlinksldjump"/>
            <a:extLst>
              <a:ext uri="{FF2B5EF4-FFF2-40B4-BE49-F238E27FC236}">
                <a16:creationId xmlns:a16="http://schemas.microsoft.com/office/drawing/2014/main" id="{65E5661E-94F9-9D40-836B-F42922A5E909}"/>
              </a:ext>
            </a:extLst>
          </p:cNvPr>
          <p:cNvSpPr txBox="1"/>
          <p:nvPr/>
        </p:nvSpPr>
        <p:spPr>
          <a:xfrm>
            <a:off x="10669695" y="606989"/>
            <a:ext cx="949362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R.A.P.O.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7563E1D-E1FF-DA4F-8099-70001CD13CBC}"/>
              </a:ext>
            </a:extLst>
          </p:cNvPr>
          <p:cNvSpPr txBox="1"/>
          <p:nvPr/>
        </p:nvSpPr>
        <p:spPr>
          <a:xfrm>
            <a:off x="3929346" y="-953425"/>
            <a:ext cx="3914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PROTOTIPO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pic>
        <p:nvPicPr>
          <p:cNvPr id="106" name="Imagem 105">
            <a:extLst>
              <a:ext uri="{FF2B5EF4-FFF2-40B4-BE49-F238E27FC236}">
                <a16:creationId xmlns:a16="http://schemas.microsoft.com/office/drawing/2014/main" id="{C3FF291A-4F8F-4447-96B0-095DB6E1015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565380" y="1880973"/>
            <a:ext cx="2742554" cy="3265687"/>
          </a:xfrm>
          <a:prstGeom prst="ellipse">
            <a:avLst/>
          </a:prstGeom>
          <a:solidFill>
            <a:schemeClr val="tx2">
              <a:lumMod val="50000"/>
            </a:schemeClr>
          </a:solidFill>
          <a:ln w="190500" cap="rnd">
            <a:solidFill>
              <a:schemeClr val="tx2">
                <a:lumMod val="50000"/>
              </a:schemeClr>
            </a:solidFill>
            <a:prstDash val="solid"/>
          </a:ln>
          <a:effectLst>
            <a:outerShdw blurRad="254000" dist="38100" dir="18900000" algn="bl" rotWithShape="0">
              <a:prstClr val="black">
                <a:alpha val="64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FE4CFF95-F87A-6943-8BFB-CE0DFF9CF31C}"/>
              </a:ext>
            </a:extLst>
          </p:cNvPr>
          <p:cNvSpPr txBox="1"/>
          <p:nvPr/>
        </p:nvSpPr>
        <p:spPr>
          <a:xfrm>
            <a:off x="13565380" y="5327631"/>
            <a:ext cx="2279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2">
                    <a:lumMod val="25000"/>
                  </a:schemeClr>
                </a:solidFill>
              </a:rPr>
              <a:t>SCRUM MASTER</a:t>
            </a:r>
          </a:p>
        </p:txBody>
      </p:sp>
      <p:pic>
        <p:nvPicPr>
          <p:cNvPr id="108" name="Gráfico 107" descr="Informações">
            <a:extLst>
              <a:ext uri="{FF2B5EF4-FFF2-40B4-BE49-F238E27FC236}">
                <a16:creationId xmlns:a16="http://schemas.microsoft.com/office/drawing/2014/main" id="{EC143F06-49A8-7640-9C06-3AA1F1E2E27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85128" y="5686549"/>
            <a:ext cx="535661" cy="495448"/>
          </a:xfrm>
          <a:prstGeom prst="rect">
            <a:avLst/>
          </a:prstGeom>
        </p:spPr>
      </p:pic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81532AD8-D9C3-DB45-8681-0BDFE95A52BE}"/>
              </a:ext>
            </a:extLst>
          </p:cNvPr>
          <p:cNvSpPr txBox="1"/>
          <p:nvPr/>
        </p:nvSpPr>
        <p:spPr>
          <a:xfrm>
            <a:off x="4130533" y="1566469"/>
            <a:ext cx="20954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err="1">
                <a:solidFill>
                  <a:schemeClr val="bg2">
                    <a:lumMod val="25000"/>
                  </a:schemeClr>
                </a:solidFill>
              </a:rPr>
              <a:t>BackLog</a:t>
            </a:r>
            <a:endParaRPr lang="pt-BR" sz="3600" b="1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aixaDeTexto 109">
                <a:extLst>
                  <a:ext uri="{FF2B5EF4-FFF2-40B4-BE49-F238E27FC236}">
                    <a16:creationId xmlns:a16="http://schemas.microsoft.com/office/drawing/2014/main" id="{DA5F3673-22D7-084F-817F-E6EB386A51A7}"/>
                  </a:ext>
                </a:extLst>
              </p:cNvPr>
              <p:cNvSpPr txBox="1"/>
              <p:nvPr/>
            </p:nvSpPr>
            <p:spPr>
              <a:xfrm>
                <a:off x="4595798" y="2394973"/>
                <a:ext cx="4363068" cy="407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sz="2000" dirty="0"/>
                  <a:t> Apresentar um </a:t>
                </a:r>
                <a:r>
                  <a:rPr lang="pt-BR" sz="2000" dirty="0" err="1"/>
                  <a:t>feed</a:t>
                </a:r>
                <a:r>
                  <a:rPr lang="pt-BR" sz="2000" dirty="0"/>
                  <a:t> de noticias personalizadas</a:t>
                </a:r>
              </a:p>
              <a:p>
                <a14:m>
                  <m:oMath xmlns:m="http://schemas.openxmlformats.org/officeDocument/2006/math">
                    <m:r>
                      <a:rPr lang="pt-BR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sz="2000" dirty="0"/>
                  <a:t> Fazer </a:t>
                </a:r>
                <a:r>
                  <a:rPr lang="pt-BR" sz="2000" dirty="0" err="1"/>
                  <a:t>login</a:t>
                </a:r>
                <a:r>
                  <a:rPr lang="pt-BR" sz="2000" dirty="0"/>
                  <a:t> com as principais redes sociais e plataformas de e-mail</a:t>
                </a:r>
              </a:p>
              <a:p>
                <a14:m>
                  <m:oMath xmlns:m="http://schemas.openxmlformats.org/officeDocument/2006/math">
                    <m:r>
                      <a:rPr lang="pt-BR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sz="2800" dirty="0"/>
                  <a:t> </a:t>
                </a:r>
                <a:r>
                  <a:rPr lang="pt-BR" sz="2000" dirty="0"/>
                  <a:t>Salvar noticias para ler off-line</a:t>
                </a:r>
              </a:p>
              <a:p>
                <a14:m>
                  <m:oMath xmlns:m="http://schemas.openxmlformats.org/officeDocument/2006/math">
                    <m:r>
                      <a:rPr lang="pt-BR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sz="2800" dirty="0"/>
                  <a:t> </a:t>
                </a:r>
                <a:r>
                  <a:rPr lang="pt-BR" sz="2000" dirty="0"/>
                  <a:t>Poder acompanhar publicações de veículos de noticias, sites diversos, empresas e </a:t>
                </a:r>
                <a:r>
                  <a:rPr lang="pt-BR" sz="2000" dirty="0" err="1"/>
                  <a:t>users</a:t>
                </a:r>
                <a:endParaRPr lang="pt-BR" sz="2000" dirty="0">
                  <a:solidFill>
                    <a:schemeClr val="accent4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sz="2800" dirty="0"/>
                  <a:t> </a:t>
                </a:r>
                <a:r>
                  <a:rPr lang="pt-BR" sz="2000" dirty="0"/>
                  <a:t>Atualização em tempo real das noticias via RSS</a:t>
                </a:r>
                <a:endParaRPr lang="pt-BR" sz="2000" dirty="0">
                  <a:solidFill>
                    <a:schemeClr val="accent4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pt-BR" sz="2000" dirty="0">
                  <a:solidFill>
                    <a:schemeClr val="accent4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0" name="CaixaDeTexto 109">
                <a:extLst>
                  <a:ext uri="{FF2B5EF4-FFF2-40B4-BE49-F238E27FC236}">
                    <a16:creationId xmlns:a16="http://schemas.microsoft.com/office/drawing/2014/main" id="{DA5F3673-22D7-084F-817F-E6EB386A5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98" y="2394973"/>
                <a:ext cx="4363068" cy="4073551"/>
              </a:xfrm>
              <a:prstGeom prst="rect">
                <a:avLst/>
              </a:prstGeom>
              <a:blipFill>
                <a:blip r:embed="rId36"/>
                <a:stretch>
                  <a:fillRect l="-14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35722D14-8DEB-DF4F-BC15-1B3046AF4AD8}"/>
              </a:ext>
            </a:extLst>
          </p:cNvPr>
          <p:cNvSpPr txBox="1"/>
          <p:nvPr/>
        </p:nvSpPr>
        <p:spPr>
          <a:xfrm>
            <a:off x="6150278" y="1455291"/>
            <a:ext cx="449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4">
                    <a:lumMod val="75000"/>
                  </a:schemeClr>
                </a:solidFill>
              </a:rPr>
              <a:t>{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CB2CD8-E266-E24E-9764-D788C88A2BF9}"/>
              </a:ext>
            </a:extLst>
          </p:cNvPr>
          <p:cNvSpPr txBox="1"/>
          <p:nvPr/>
        </p:nvSpPr>
        <p:spPr>
          <a:xfrm>
            <a:off x="6415062" y="1669437"/>
            <a:ext cx="267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Principais funcionalidades </a:t>
            </a:r>
          </a:p>
          <a:p>
            <a:r>
              <a:rPr lang="pt-BR" dirty="0"/>
              <a:t>da aplicação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2D9FD50-D681-A140-9169-C29D4B88D5A0}"/>
              </a:ext>
            </a:extLst>
          </p:cNvPr>
          <p:cNvSpPr/>
          <p:nvPr/>
        </p:nvSpPr>
        <p:spPr>
          <a:xfrm>
            <a:off x="13110519" y="3362748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" name="Gráfico 111" descr="Projetor">
            <a:hlinkClick r:id="rId15" action="ppaction://hlinksldjump"/>
            <a:extLst>
              <a:ext uri="{FF2B5EF4-FFF2-40B4-BE49-F238E27FC236}">
                <a16:creationId xmlns:a16="http://schemas.microsoft.com/office/drawing/2014/main" id="{5B145401-D8E0-6641-B8B9-9605449B7CB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3392173" y="3093742"/>
            <a:ext cx="611753" cy="611753"/>
          </a:xfrm>
          <a:prstGeom prst="rect">
            <a:avLst/>
          </a:prstGeom>
          <a:effectLst>
            <a:outerShdw blurRad="63500" sx="111000" sy="111000" algn="ctr" rotWithShape="0">
              <a:prstClr val="black">
                <a:alpha val="67000"/>
              </a:prstClr>
            </a:outerShdw>
          </a:effectLst>
        </p:spPr>
      </p:pic>
      <p:pic>
        <p:nvPicPr>
          <p:cNvPr id="113" name="Gráfico 112" descr="Tela sensível ao toque">
            <a:hlinkClick r:id="rId39" action="ppaction://hlinksldjump"/>
            <a:extLst>
              <a:ext uri="{FF2B5EF4-FFF2-40B4-BE49-F238E27FC236}">
                <a16:creationId xmlns:a16="http://schemas.microsoft.com/office/drawing/2014/main" id="{CF05911C-09DF-6A4D-9034-9FBA09A4AF1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3470372" y="3756705"/>
            <a:ext cx="517862" cy="517862"/>
          </a:xfrm>
          <a:prstGeom prst="rect">
            <a:avLst/>
          </a:prstGeom>
          <a:effectLst>
            <a:outerShdw blurRad="63500" sx="107000" sy="107000" algn="ctr" rotWithShape="0">
              <a:prstClr val="black">
                <a:alpha val="71000"/>
              </a:prstClr>
            </a:outerShdw>
          </a:effectLst>
        </p:spPr>
      </p:pic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930B78BF-BAC2-4740-B166-1C3A3DBD84AC}"/>
              </a:ext>
            </a:extLst>
          </p:cNvPr>
          <p:cNvGrpSpPr/>
          <p:nvPr/>
        </p:nvGrpSpPr>
        <p:grpSpPr>
          <a:xfrm>
            <a:off x="12494987" y="1044716"/>
            <a:ext cx="8273350" cy="3501333"/>
            <a:chOff x="3925866" y="1349143"/>
            <a:chExt cx="8273350" cy="3501333"/>
          </a:xfrm>
        </p:grpSpPr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37E1FF29-E298-5545-9841-0D16431102B4}"/>
                </a:ext>
              </a:extLst>
            </p:cNvPr>
            <p:cNvSpPr txBox="1"/>
            <p:nvPr/>
          </p:nvSpPr>
          <p:spPr>
            <a:xfrm>
              <a:off x="3925866" y="2517804"/>
              <a:ext cx="3996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Entre em contato</a:t>
              </a:r>
              <a:endPara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D1E2E234-F92E-5941-80A6-5DE62E5B22F0}"/>
                </a:ext>
              </a:extLst>
            </p:cNvPr>
            <p:cNvSpPr txBox="1"/>
            <p:nvPr/>
          </p:nvSpPr>
          <p:spPr>
            <a:xfrm>
              <a:off x="4024497" y="3081312"/>
              <a:ext cx="48483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Paolo: </a:t>
              </a:r>
              <a:r>
                <a:rPr lang="pt-BR" dirty="0">
                  <a:hlinkClick r:id="rId42"/>
                </a:rPr>
                <a:t>paolo.prodossimo.lopes@gmail.com</a:t>
              </a:r>
              <a:endParaRPr lang="pt-BR" dirty="0"/>
            </a:p>
            <a:p>
              <a:r>
                <a:rPr lang="pt-BR" b="1" dirty="0"/>
                <a:t>Marcelo: </a:t>
              </a:r>
              <a:r>
                <a:rPr lang="pt-BR" u="sng" dirty="0">
                  <a:hlinkClick r:id="rId43"/>
                </a:rPr>
                <a:t>marceloabisquarisi@gmail.com</a:t>
              </a:r>
              <a:endParaRPr lang="pt-BR" dirty="0"/>
            </a:p>
            <a:p>
              <a:r>
                <a:rPr lang="pt-BR" b="1" dirty="0"/>
                <a:t>Raphael: </a:t>
              </a:r>
              <a:r>
                <a:rPr lang="pt-BR" u="sng" dirty="0">
                  <a:hlinkClick r:id="rId44"/>
                </a:rPr>
                <a:t>rap.oliveira@usp.br</a:t>
              </a:r>
              <a:endParaRPr lang="pt-BR" dirty="0"/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22BD9019-911C-A242-AE22-F614766B1C94}"/>
                </a:ext>
              </a:extLst>
            </p:cNvPr>
            <p:cNvSpPr txBox="1"/>
            <p:nvPr/>
          </p:nvSpPr>
          <p:spPr>
            <a:xfrm>
              <a:off x="8375687" y="1349143"/>
              <a:ext cx="3823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323E50"/>
                  </a:solidFill>
                </a:rPr>
                <a:t>Baixe a apresentação</a:t>
              </a:r>
              <a:endParaRPr lang="pt-BR" sz="1400" b="1" dirty="0">
                <a:solidFill>
                  <a:srgbClr val="323E50"/>
                </a:solidFill>
              </a:endParaRPr>
            </a:p>
          </p:txBody>
        </p:sp>
        <p:pic>
          <p:nvPicPr>
            <p:cNvPr id="118" name="Imagem 117" descr="Código QR&#10;&#10;Descrição gerada automaticamente">
              <a:extLst>
                <a:ext uri="{FF2B5EF4-FFF2-40B4-BE49-F238E27FC236}">
                  <a16:creationId xmlns:a16="http://schemas.microsoft.com/office/drawing/2014/main" id="{CD8D94DC-983D-004C-9C0D-A32C4C54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9283321" y="2169513"/>
              <a:ext cx="1861780" cy="2680963"/>
            </a:xfrm>
            <a:prstGeom prst="rect">
              <a:avLst/>
            </a:prstGeom>
          </p:spPr>
        </p:pic>
      </p:grpSp>
      <p:pic>
        <p:nvPicPr>
          <p:cNvPr id="94" name="Imagem 93">
            <a:extLst>
              <a:ext uri="{FF2B5EF4-FFF2-40B4-BE49-F238E27FC236}">
                <a16:creationId xmlns:a16="http://schemas.microsoft.com/office/drawing/2014/main" id="{5ECEBD75-6061-2F48-B6F5-E1DD3ED0A82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544424" y="2462589"/>
            <a:ext cx="2651511" cy="3536930"/>
          </a:xfrm>
          <a:prstGeom prst="rect">
            <a:avLst/>
          </a:prstGeom>
        </p:spPr>
      </p:pic>
      <p:grpSp>
        <p:nvGrpSpPr>
          <p:cNvPr id="95" name="Agrupar 94">
            <a:extLst>
              <a:ext uri="{FF2B5EF4-FFF2-40B4-BE49-F238E27FC236}">
                <a16:creationId xmlns:a16="http://schemas.microsoft.com/office/drawing/2014/main" id="{98675C5D-6934-9A4D-993E-084CC1436A9D}"/>
              </a:ext>
            </a:extLst>
          </p:cNvPr>
          <p:cNvGrpSpPr/>
          <p:nvPr/>
        </p:nvGrpSpPr>
        <p:grpSpPr>
          <a:xfrm>
            <a:off x="12506067" y="2028969"/>
            <a:ext cx="3318282" cy="3181547"/>
            <a:chOff x="8024738" y="2004075"/>
            <a:chExt cx="3318282" cy="3181547"/>
          </a:xfrm>
        </p:grpSpPr>
        <p:pic>
          <p:nvPicPr>
            <p:cNvPr id="119" name="Gráfico 118" descr="Ferramentas de mineração">
              <a:extLst>
                <a:ext uri="{FF2B5EF4-FFF2-40B4-BE49-F238E27FC236}">
                  <a16:creationId xmlns:a16="http://schemas.microsoft.com/office/drawing/2014/main" id="{73D49827-1367-8045-BEA0-016CDFA4E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8168312" y="2010914"/>
              <a:ext cx="3174708" cy="3174708"/>
            </a:xfrm>
            <a:prstGeom prst="rect">
              <a:avLst/>
            </a:prstGeom>
          </p:spPr>
        </p:pic>
        <p:pic>
          <p:nvPicPr>
            <p:cNvPr id="120" name="Gráfico 119" descr="Ferramentas de mineração">
              <a:extLst>
                <a:ext uri="{FF2B5EF4-FFF2-40B4-BE49-F238E27FC236}">
                  <a16:creationId xmlns:a16="http://schemas.microsoft.com/office/drawing/2014/main" id="{03339BB9-0B60-6840-BD79-890F855DF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8024738" y="2004075"/>
              <a:ext cx="3174708" cy="3174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047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tângulo 118">
            <a:extLst>
              <a:ext uri="{FF2B5EF4-FFF2-40B4-BE49-F238E27FC236}">
                <a16:creationId xmlns:a16="http://schemas.microsoft.com/office/drawing/2014/main" id="{BAE14351-6F5A-6B44-AA5B-AAFC71AA3231}"/>
              </a:ext>
            </a:extLst>
          </p:cNvPr>
          <p:cNvSpPr/>
          <p:nvPr/>
        </p:nvSpPr>
        <p:spPr>
          <a:xfrm>
            <a:off x="3203072" y="6371303"/>
            <a:ext cx="8988927" cy="486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TRUNK | Mobile iOS 2020 </a:t>
            </a:r>
            <a:r>
              <a:rPr lang="pt-BR" dirty="0" err="1"/>
              <a:t>by</a:t>
            </a:r>
            <a:r>
              <a:rPr lang="pt-BR" dirty="0"/>
              <a:t> Digital </a:t>
            </a:r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School</a:t>
            </a:r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578F5A3-3455-C448-A476-6CB2804609FA}"/>
              </a:ext>
            </a:extLst>
          </p:cNvPr>
          <p:cNvGrpSpPr/>
          <p:nvPr/>
        </p:nvGrpSpPr>
        <p:grpSpPr>
          <a:xfrm>
            <a:off x="4123151" y="7420183"/>
            <a:ext cx="3945698" cy="1710879"/>
            <a:chOff x="3630542" y="4175113"/>
            <a:chExt cx="3945698" cy="17108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5BDD6E-4D8C-954F-94B8-44CCA1940048}"/>
                </a:ext>
              </a:extLst>
            </p:cNvPr>
            <p:cNvSpPr txBox="1"/>
            <p:nvPr/>
          </p:nvSpPr>
          <p:spPr>
            <a:xfrm>
              <a:off x="3630542" y="4962662"/>
              <a:ext cx="3945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Marcelo Abi Squarisi</a:t>
              </a:r>
            </a:p>
            <a:p>
              <a:r>
                <a:rPr lang="pt-BR" dirty="0"/>
                <a:t>Paolo Prodossimo Lopes</a:t>
              </a:r>
            </a:p>
            <a:p>
              <a:r>
                <a:rPr lang="pt-BR" dirty="0"/>
                <a:t>Raphael Augusto Pereira de Oliveira</a:t>
              </a:r>
            </a:p>
          </p:txBody>
        </p:sp>
        <p:pic>
          <p:nvPicPr>
            <p:cNvPr id="22" name="Gráfico 21" descr="Usuários">
              <a:extLst>
                <a:ext uri="{FF2B5EF4-FFF2-40B4-BE49-F238E27FC236}">
                  <a16:creationId xmlns:a16="http://schemas.microsoft.com/office/drawing/2014/main" id="{9DD7B40C-2AB5-9245-80A4-FAC6BB56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30542" y="4175113"/>
              <a:ext cx="914400" cy="914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6CD5669-0B61-9C4E-A3F1-33D5DB2CC7E0}"/>
                </a:ext>
              </a:extLst>
            </p:cNvPr>
            <p:cNvSpPr txBox="1"/>
            <p:nvPr/>
          </p:nvSpPr>
          <p:spPr>
            <a:xfrm>
              <a:off x="4544942" y="4447647"/>
              <a:ext cx="1490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GRUPO 4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370E8C-6D43-C648-A42F-29E8B0AA5EB2}"/>
              </a:ext>
            </a:extLst>
          </p:cNvPr>
          <p:cNvSpPr txBox="1"/>
          <p:nvPr/>
        </p:nvSpPr>
        <p:spPr>
          <a:xfrm>
            <a:off x="-5643923" y="1936633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BackLog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268626E-D7A9-FC45-AC5D-B2B35370120D}"/>
              </a:ext>
            </a:extLst>
          </p:cNvPr>
          <p:cNvGrpSpPr/>
          <p:nvPr/>
        </p:nvGrpSpPr>
        <p:grpSpPr>
          <a:xfrm>
            <a:off x="-5498304" y="583051"/>
            <a:ext cx="2082799" cy="461665"/>
            <a:chOff x="0" y="575733"/>
            <a:chExt cx="2082799" cy="46166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51F01D2-2340-F041-99C2-AFF8E4944129}"/>
                </a:ext>
              </a:extLst>
            </p:cNvPr>
            <p:cNvSpPr txBox="1"/>
            <p:nvPr/>
          </p:nvSpPr>
          <p:spPr>
            <a:xfrm>
              <a:off x="0" y="575733"/>
              <a:ext cx="20827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   Home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Gráfico 25" descr="Início">
              <a:extLst>
                <a:ext uri="{FF2B5EF4-FFF2-40B4-BE49-F238E27FC236}">
                  <a16:creationId xmlns:a16="http://schemas.microsoft.com/office/drawing/2014/main" id="{94C4BA66-A145-134C-AE77-5F7B3239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159" y="575733"/>
              <a:ext cx="423441" cy="417209"/>
            </a:xfrm>
            <a:prstGeom prst="rect">
              <a:avLst/>
            </a:prstGeom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4D5316-BCF2-A249-88A1-0214AAC13591}"/>
              </a:ext>
            </a:extLst>
          </p:cNvPr>
          <p:cNvSpPr txBox="1"/>
          <p:nvPr/>
        </p:nvSpPr>
        <p:spPr>
          <a:xfrm>
            <a:off x="-5579988" y="1282885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Objetivo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2C1C50-13A0-8540-94FD-9CB124E7D4C9}"/>
              </a:ext>
            </a:extLst>
          </p:cNvPr>
          <p:cNvSpPr txBox="1"/>
          <p:nvPr/>
        </p:nvSpPr>
        <p:spPr>
          <a:xfrm>
            <a:off x="-5716297" y="2480289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Realizado por cada um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356E5F3-5186-F141-B5B1-797BD1FD50EA}"/>
              </a:ext>
            </a:extLst>
          </p:cNvPr>
          <p:cNvGrpSpPr/>
          <p:nvPr/>
        </p:nvGrpSpPr>
        <p:grpSpPr>
          <a:xfrm>
            <a:off x="3709977" y="-2962578"/>
            <a:ext cx="5780750" cy="2433928"/>
            <a:chOff x="3739174" y="464176"/>
            <a:chExt cx="5780750" cy="24339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032602-A72B-2A4F-A8D8-1DCA333B5D71}"/>
                </a:ext>
              </a:extLst>
            </p:cNvPr>
            <p:cNvSpPr txBox="1"/>
            <p:nvPr/>
          </p:nvSpPr>
          <p:spPr>
            <a:xfrm>
              <a:off x="3786058" y="464176"/>
              <a:ext cx="3038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spc="300" dirty="0">
                  <a:solidFill>
                    <a:srgbClr val="DAB44B"/>
                  </a:solidFill>
                  <a:latin typeface="Impact" panose="020B0806030902050204" pitchFamily="34" charset="0"/>
                </a:rPr>
                <a:t>SPRINT</a:t>
              </a:r>
              <a:r>
                <a:rPr lang="pt-BR" sz="6000" b="1" dirty="0">
                  <a:solidFill>
                    <a:srgbClr val="DAB44B"/>
                  </a:solidFill>
                  <a:latin typeface="Impact" panose="020B0806030902050204" pitchFamily="34" charset="0"/>
                </a:rPr>
                <a:t> 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9AB44F-469E-B947-B964-3D6B372E9A84}"/>
                </a:ext>
              </a:extLst>
            </p:cNvPr>
            <p:cNvSpPr txBox="1"/>
            <p:nvPr/>
          </p:nvSpPr>
          <p:spPr>
            <a:xfrm>
              <a:off x="3739174" y="103605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500" dirty="0">
                  <a:latin typeface="Impact" panose="020B0806030902050204" pitchFamily="34" charset="0"/>
                </a:rPr>
                <a:t>Protótipo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BBD60F0-4033-5A40-8147-3B271C333D1B}"/>
              </a:ext>
            </a:extLst>
          </p:cNvPr>
          <p:cNvSpPr txBox="1"/>
          <p:nvPr/>
        </p:nvSpPr>
        <p:spPr>
          <a:xfrm>
            <a:off x="-5747025" y="3977982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82458E-15CA-B14B-8133-B975D41ADB88}"/>
              </a:ext>
            </a:extLst>
          </p:cNvPr>
          <p:cNvSpPr txBox="1"/>
          <p:nvPr/>
        </p:nvSpPr>
        <p:spPr>
          <a:xfrm>
            <a:off x="-5850127" y="4926695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</a:rPr>
              <a:t>Oq</a:t>
            </a:r>
            <a:r>
              <a:rPr lang="pt-BR" sz="2400" b="1" dirty="0">
                <a:solidFill>
                  <a:schemeClr val="bg1"/>
                </a:solidFill>
              </a:rPr>
              <a:t> cada um vai fazer na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E22B40-5C63-5C45-9BAA-B6CEC2C21A07}"/>
              </a:ext>
            </a:extLst>
          </p:cNvPr>
          <p:cNvSpPr txBox="1"/>
          <p:nvPr/>
        </p:nvSpPr>
        <p:spPr>
          <a:xfrm>
            <a:off x="-5850128" y="6219854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Ferramentas usadas na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FCEBE65-15D6-964E-A666-E3DE9F948114}"/>
              </a:ext>
            </a:extLst>
          </p:cNvPr>
          <p:cNvGrpSpPr/>
          <p:nvPr/>
        </p:nvGrpSpPr>
        <p:grpSpPr>
          <a:xfrm>
            <a:off x="10905057" y="7116508"/>
            <a:ext cx="2774514" cy="1037874"/>
            <a:chOff x="9417486" y="5764369"/>
            <a:chExt cx="2774514" cy="1037874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723EFB42-C2D2-7C42-849E-8EA0E3EC78A4}"/>
                </a:ext>
              </a:extLst>
            </p:cNvPr>
            <p:cNvGrpSpPr/>
            <p:nvPr/>
          </p:nvGrpSpPr>
          <p:grpSpPr>
            <a:xfrm>
              <a:off x="9490727" y="5764369"/>
              <a:ext cx="2701273" cy="1032396"/>
              <a:chOff x="9367984" y="0"/>
              <a:chExt cx="2701273" cy="1032396"/>
            </a:xfrm>
          </p:grpSpPr>
          <p:pic>
            <p:nvPicPr>
              <p:cNvPr id="47" name="Imagem 46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23AA424-C399-5344-A7C5-5DD032C3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7473" y="555347"/>
                <a:ext cx="1595644" cy="477049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8E5DF72C-F5AA-8345-B213-8D83F5ABDDCA}"/>
                  </a:ext>
                </a:extLst>
              </p:cNvPr>
              <p:cNvGrpSpPr/>
              <p:nvPr/>
            </p:nvGrpSpPr>
            <p:grpSpPr>
              <a:xfrm>
                <a:off x="9367984" y="0"/>
                <a:ext cx="2701273" cy="965661"/>
                <a:chOff x="2577452" y="5758230"/>
                <a:chExt cx="2701273" cy="965661"/>
              </a:xfrm>
            </p:grpSpPr>
            <p:pic>
              <p:nvPicPr>
                <p:cNvPr id="49" name="Imagem 48" descr="Uma imagem contendo placa, pare&#10;&#10;Descrição gerada automaticamente">
                  <a:extLst>
                    <a:ext uri="{FF2B5EF4-FFF2-40B4-BE49-F238E27FC236}">
                      <a16:creationId xmlns:a16="http://schemas.microsoft.com/office/drawing/2014/main" id="{15BFC023-746A-5840-92C1-2B8CA4E96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77452" y="5838291"/>
                  <a:ext cx="885600" cy="885600"/>
                </a:xfrm>
                <a:prstGeom prst="rect">
                  <a:avLst/>
                </a:prstGeom>
              </p:spPr>
            </p:pic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DE4BDE9D-E9E2-3B46-BF0A-A56839ACE2A9}"/>
                    </a:ext>
                  </a:extLst>
                </p:cNvPr>
                <p:cNvSpPr txBox="1"/>
                <p:nvPr/>
              </p:nvSpPr>
              <p:spPr>
                <a:xfrm>
                  <a:off x="3419163" y="5758230"/>
                  <a:ext cx="1859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000" dirty="0">
                      <a:solidFill>
                        <a:srgbClr val="C00000"/>
                      </a:solidFill>
                      <a:latin typeface="Britannic Bold" panose="020B0903060703020204" pitchFamily="34" charset="77"/>
                    </a:rPr>
                    <a:t>TRUNK</a:t>
                  </a:r>
                  <a:endParaRPr lang="pt-BR" sz="1200" dirty="0">
                    <a:solidFill>
                      <a:srgbClr val="C00000"/>
                    </a:solidFill>
                    <a:latin typeface="Britannic Bold" panose="020B0903060703020204" pitchFamily="34" charset="77"/>
                  </a:endParaRPr>
                </a:p>
              </p:txBody>
            </p:sp>
          </p:grpSp>
        </p:grpSp>
        <p:pic>
          <p:nvPicPr>
            <p:cNvPr id="46" name="Imagem 45" descr="Mala de viagem&#10;&#10;Descrição gerada automaticamente">
              <a:extLst>
                <a:ext uri="{FF2B5EF4-FFF2-40B4-BE49-F238E27FC236}">
                  <a16:creationId xmlns:a16="http://schemas.microsoft.com/office/drawing/2014/main" id="{A5B9158E-1F86-1241-903C-A30EDE2A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17486" y="5810744"/>
              <a:ext cx="991499" cy="991499"/>
            </a:xfrm>
            <a:prstGeom prst="rect">
              <a:avLst/>
            </a:prstGeom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67C0C3A-832B-3645-90BF-972DB8F74C8F}"/>
              </a:ext>
            </a:extLst>
          </p:cNvPr>
          <p:cNvSpPr txBox="1"/>
          <p:nvPr/>
        </p:nvSpPr>
        <p:spPr>
          <a:xfrm>
            <a:off x="-5863292" y="3423487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Animaçoes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17683B07-BA7E-904F-BE38-DFAA667CB194}"/>
              </a:ext>
            </a:extLst>
          </p:cNvPr>
          <p:cNvSpPr/>
          <p:nvPr/>
        </p:nvSpPr>
        <p:spPr>
          <a:xfrm>
            <a:off x="12292314" y="2167466"/>
            <a:ext cx="847950" cy="252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B10886C1-63F6-8C4A-BEFE-644B0F9D950B}"/>
              </a:ext>
            </a:extLst>
          </p:cNvPr>
          <p:cNvSpPr/>
          <p:nvPr/>
        </p:nvSpPr>
        <p:spPr>
          <a:xfrm>
            <a:off x="13260580" y="2121298"/>
            <a:ext cx="609600" cy="252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2" name="Gráfico 51" descr="Início">
            <a:extLst>
              <a:ext uri="{FF2B5EF4-FFF2-40B4-BE49-F238E27FC236}">
                <a16:creationId xmlns:a16="http://schemas.microsoft.com/office/drawing/2014/main" id="{72B75030-6329-654B-880F-FE547A590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76533" y="2294559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55" name="Gráfico 54" descr="Início">
            <a:extLst>
              <a:ext uri="{FF2B5EF4-FFF2-40B4-BE49-F238E27FC236}">
                <a16:creationId xmlns:a16="http://schemas.microsoft.com/office/drawing/2014/main" id="{6306F3AA-4A16-9B46-BFE7-EB2B026D3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76533" y="2881757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A53D680-EF76-6744-9142-EA04825D709A}"/>
              </a:ext>
            </a:extLst>
          </p:cNvPr>
          <p:cNvSpPr/>
          <p:nvPr/>
        </p:nvSpPr>
        <p:spPr>
          <a:xfrm>
            <a:off x="12385867" y="2564002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Gráfico 56" descr="Início">
            <a:extLst>
              <a:ext uri="{FF2B5EF4-FFF2-40B4-BE49-F238E27FC236}">
                <a16:creationId xmlns:a16="http://schemas.microsoft.com/office/drawing/2014/main" id="{A771D4DD-49EC-C549-A197-66243DE38A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76533" y="3441247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58" name="Gráfico 57" descr="Início">
            <a:extLst>
              <a:ext uri="{FF2B5EF4-FFF2-40B4-BE49-F238E27FC236}">
                <a16:creationId xmlns:a16="http://schemas.microsoft.com/office/drawing/2014/main" id="{481D300C-759A-9142-ACE0-AEE513DAF7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76533" y="4042799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7" name="Gráfico 6" descr="Usuários">
            <a:extLst>
              <a:ext uri="{FF2B5EF4-FFF2-40B4-BE49-F238E27FC236}">
                <a16:creationId xmlns:a16="http://schemas.microsoft.com/office/drawing/2014/main" id="{69FFD02A-8898-B144-B7BA-1761AB9663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021042" y="1683329"/>
            <a:ext cx="714969" cy="714969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15315A-6094-6C43-A683-CB0488D00A92}"/>
              </a:ext>
            </a:extLst>
          </p:cNvPr>
          <p:cNvSpPr txBox="1"/>
          <p:nvPr/>
        </p:nvSpPr>
        <p:spPr>
          <a:xfrm>
            <a:off x="-2306073" y="1819140"/>
            <a:ext cx="1461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TAREFAS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2E9489C-9686-9C4A-9F97-CA3E0E46F9A8}"/>
              </a:ext>
            </a:extLst>
          </p:cNvPr>
          <p:cNvSpPr txBox="1"/>
          <p:nvPr/>
        </p:nvSpPr>
        <p:spPr>
          <a:xfrm>
            <a:off x="4071688" y="306051"/>
            <a:ext cx="3261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MARCELO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sp>
        <p:nvSpPr>
          <p:cNvPr id="68" name="Retângulo Arredondado 67">
            <a:extLst>
              <a:ext uri="{FF2B5EF4-FFF2-40B4-BE49-F238E27FC236}">
                <a16:creationId xmlns:a16="http://schemas.microsoft.com/office/drawing/2014/main" id="{5F46E6CA-4EF8-C64D-B1B3-DC683FAA2EA7}"/>
              </a:ext>
            </a:extLst>
          </p:cNvPr>
          <p:cNvSpPr/>
          <p:nvPr/>
        </p:nvSpPr>
        <p:spPr>
          <a:xfrm>
            <a:off x="-430307" y="-125506"/>
            <a:ext cx="3945697" cy="7105426"/>
          </a:xfrm>
          <a:prstGeom prst="roundRect">
            <a:avLst/>
          </a:prstGeom>
          <a:solidFill>
            <a:srgbClr val="323E50"/>
          </a:solidFill>
          <a:ln>
            <a:solidFill>
              <a:srgbClr val="32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8832E57-6FB2-1A4B-9367-DB4266F82327}"/>
              </a:ext>
            </a:extLst>
          </p:cNvPr>
          <p:cNvGrpSpPr/>
          <p:nvPr/>
        </p:nvGrpSpPr>
        <p:grpSpPr>
          <a:xfrm>
            <a:off x="270139" y="258430"/>
            <a:ext cx="438521" cy="265075"/>
            <a:chOff x="133830" y="216682"/>
            <a:chExt cx="438521" cy="265075"/>
          </a:xfrm>
        </p:grpSpPr>
        <p:cxnSp>
          <p:nvCxnSpPr>
            <p:cNvPr id="70" name="Conector Reto 69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F15665BF-E730-F94F-B892-03A59993BDCF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7381CAAD-1921-B74B-8988-4C45E41B215A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351748"/>
              <a:ext cx="438521" cy="0"/>
            </a:xfrm>
            <a:prstGeom prst="line">
              <a:avLst/>
            </a:prstGeom>
            <a:ln w="76200">
              <a:solidFill>
                <a:srgbClr val="DAB44B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48BD32CD-B3FC-B241-AAF9-08DDB6FE8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tângulo Arredondado 72">
            <a:hlinkClick r:id="rId16" action="ppaction://hlinksldjump"/>
            <a:extLst>
              <a:ext uri="{FF2B5EF4-FFF2-40B4-BE49-F238E27FC236}">
                <a16:creationId xmlns:a16="http://schemas.microsoft.com/office/drawing/2014/main" id="{E391E6A7-0E36-E448-8633-C4EEAB428570}"/>
              </a:ext>
            </a:extLst>
          </p:cNvPr>
          <p:cNvSpPr/>
          <p:nvPr/>
        </p:nvSpPr>
        <p:spPr>
          <a:xfrm>
            <a:off x="229126" y="890157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Arredondado 73">
            <a:hlinkClick r:id="rId17" action="ppaction://hlinksldjump"/>
            <a:extLst>
              <a:ext uri="{FF2B5EF4-FFF2-40B4-BE49-F238E27FC236}">
                <a16:creationId xmlns:a16="http://schemas.microsoft.com/office/drawing/2014/main" id="{F024B512-7120-0042-B59F-EA4D849977FD}"/>
              </a:ext>
            </a:extLst>
          </p:cNvPr>
          <p:cNvSpPr/>
          <p:nvPr/>
        </p:nvSpPr>
        <p:spPr>
          <a:xfrm>
            <a:off x="229126" y="1834395"/>
            <a:ext cx="2973947" cy="6401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Arredondado 74">
            <a:hlinkClick r:id="rId18" action="ppaction://hlinksldjump"/>
            <a:extLst>
              <a:ext uri="{FF2B5EF4-FFF2-40B4-BE49-F238E27FC236}">
                <a16:creationId xmlns:a16="http://schemas.microsoft.com/office/drawing/2014/main" id="{D4D8F09F-CADB-824D-A516-4B50A5F22A97}"/>
              </a:ext>
            </a:extLst>
          </p:cNvPr>
          <p:cNvSpPr/>
          <p:nvPr/>
        </p:nvSpPr>
        <p:spPr>
          <a:xfrm>
            <a:off x="215162" y="2778633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Arredondado 75">
            <a:hlinkClick r:id="rId19" action="ppaction://hlinksldjump"/>
            <a:extLst>
              <a:ext uri="{FF2B5EF4-FFF2-40B4-BE49-F238E27FC236}">
                <a16:creationId xmlns:a16="http://schemas.microsoft.com/office/drawing/2014/main" id="{CDE15F73-54B0-B445-8041-E4E68CE719FC}"/>
              </a:ext>
            </a:extLst>
          </p:cNvPr>
          <p:cNvSpPr/>
          <p:nvPr/>
        </p:nvSpPr>
        <p:spPr>
          <a:xfrm>
            <a:off x="208237" y="3722871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Arredondado 76">
            <a:hlinkClick r:id="rId20" action="ppaction://hlinksldjump"/>
            <a:extLst>
              <a:ext uri="{FF2B5EF4-FFF2-40B4-BE49-F238E27FC236}">
                <a16:creationId xmlns:a16="http://schemas.microsoft.com/office/drawing/2014/main" id="{2924775E-295E-E341-A42C-D13CC47577A4}"/>
              </a:ext>
            </a:extLst>
          </p:cNvPr>
          <p:cNvSpPr/>
          <p:nvPr/>
        </p:nvSpPr>
        <p:spPr>
          <a:xfrm>
            <a:off x="208236" y="4667109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Arredondado 77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3C2BF79-ACF6-E74C-937D-819330AD4C9C}"/>
              </a:ext>
            </a:extLst>
          </p:cNvPr>
          <p:cNvSpPr/>
          <p:nvPr/>
        </p:nvSpPr>
        <p:spPr>
          <a:xfrm>
            <a:off x="177116" y="561134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43C72E6-B547-2C46-A703-C4DC821D9F0C}"/>
              </a:ext>
            </a:extLst>
          </p:cNvPr>
          <p:cNvGrpSpPr/>
          <p:nvPr/>
        </p:nvGrpSpPr>
        <p:grpSpPr>
          <a:xfrm>
            <a:off x="271658" y="894237"/>
            <a:ext cx="1243817" cy="603417"/>
            <a:chOff x="-269083" y="846631"/>
            <a:chExt cx="1660175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0" name="Gráfico 79" descr="Templo asiático">
              <a:hlinkClick r:id="rId16" action="ppaction://hlinksldjump"/>
              <a:extLst>
                <a:ext uri="{FF2B5EF4-FFF2-40B4-BE49-F238E27FC236}">
                  <a16:creationId xmlns:a16="http://schemas.microsoft.com/office/drawing/2014/main" id="{E78CD547-AEF3-EB41-AD54-C4F555DD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269083" y="846631"/>
              <a:ext cx="714969" cy="714969"/>
            </a:xfrm>
            <a:prstGeom prst="rect">
              <a:avLst/>
            </a:prstGeom>
          </p:spPr>
        </p:pic>
        <p:sp>
          <p:nvSpPr>
            <p:cNvPr id="81" name="CaixaDeTexto 80">
              <a:hlinkClick r:id="rId16" action="ppaction://hlinksldjump"/>
              <a:extLst>
                <a:ext uri="{FF2B5EF4-FFF2-40B4-BE49-F238E27FC236}">
                  <a16:creationId xmlns:a16="http://schemas.microsoft.com/office/drawing/2014/main" id="{A60E7AB7-0A4B-7048-9162-AA49CCA32D29}"/>
                </a:ext>
              </a:extLst>
            </p:cNvPr>
            <p:cNvSpPr txBox="1"/>
            <p:nvPr/>
          </p:nvSpPr>
          <p:spPr>
            <a:xfrm>
              <a:off x="384085" y="983525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C75C76A-E28F-934D-ACBA-368B7B05860C}"/>
              </a:ext>
            </a:extLst>
          </p:cNvPr>
          <p:cNvGrpSpPr/>
          <p:nvPr/>
        </p:nvGrpSpPr>
        <p:grpSpPr>
          <a:xfrm>
            <a:off x="271817" y="1875378"/>
            <a:ext cx="1697024" cy="603417"/>
            <a:chOff x="-272383" y="1818768"/>
            <a:chExt cx="2265083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3" name="Gráfico 82" descr="Apresentação com lista de verificação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583E08-B962-2A4B-ABEB-153083B1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272383" y="1818768"/>
              <a:ext cx="714969" cy="714969"/>
            </a:xfrm>
            <a:prstGeom prst="rect">
              <a:avLst/>
            </a:prstGeom>
          </p:spPr>
        </p:pic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7D2176D-2B97-AF4F-B1CF-90D2174B4310}"/>
                </a:ext>
              </a:extLst>
            </p:cNvPr>
            <p:cNvSpPr txBox="1"/>
            <p:nvPr/>
          </p:nvSpPr>
          <p:spPr>
            <a:xfrm>
              <a:off x="294475" y="1866759"/>
              <a:ext cx="169822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REALIZADO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7C80FB-237E-9241-98BE-3F97A09902CF}"/>
              </a:ext>
            </a:extLst>
          </p:cNvPr>
          <p:cNvGrpSpPr/>
          <p:nvPr/>
        </p:nvGrpSpPr>
        <p:grpSpPr>
          <a:xfrm>
            <a:off x="195372" y="2840178"/>
            <a:ext cx="1725362" cy="517070"/>
            <a:chOff x="-258749" y="2859953"/>
            <a:chExt cx="2302913" cy="6126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6" name="Gráfico 85" descr="Smartphone">
              <a:extLst>
                <a:ext uri="{FF2B5EF4-FFF2-40B4-BE49-F238E27FC236}">
                  <a16:creationId xmlns:a16="http://schemas.microsoft.com/office/drawing/2014/main" id="{F669CB2D-6845-C444-AF50-4E067514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258749" y="2859953"/>
              <a:ext cx="685107" cy="612659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2DE8E94-563D-364B-AE2E-58A401C6E540}"/>
                </a:ext>
              </a:extLst>
            </p:cNvPr>
            <p:cNvSpPr txBox="1"/>
            <p:nvPr/>
          </p:nvSpPr>
          <p:spPr>
            <a:xfrm>
              <a:off x="229372" y="2887070"/>
              <a:ext cx="1814792" cy="47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SIMULAÇÃO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306D2DD3-EFC1-0440-BD46-4B43F3414558}"/>
              </a:ext>
            </a:extLst>
          </p:cNvPr>
          <p:cNvGrpSpPr/>
          <p:nvPr/>
        </p:nvGrpSpPr>
        <p:grpSpPr>
          <a:xfrm>
            <a:off x="268624" y="3743265"/>
            <a:ext cx="1498097" cy="603417"/>
            <a:chOff x="-221086" y="3935157"/>
            <a:chExt cx="1999576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9" name="Gráfico 88" descr="Setas de Divisão">
              <a:extLst>
                <a:ext uri="{FF2B5EF4-FFF2-40B4-BE49-F238E27FC236}">
                  <a16:creationId xmlns:a16="http://schemas.microsoft.com/office/drawing/2014/main" id="{DBDC8BC2-E07D-9F4A-A478-CD0DC34B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-221086" y="3935157"/>
              <a:ext cx="714969" cy="714969"/>
            </a:xfrm>
            <a:prstGeom prst="rect">
              <a:avLst/>
            </a:prstGeom>
          </p:spPr>
        </p:pic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6B84DE27-58CF-E24B-A1EE-A80297317EA3}"/>
                </a:ext>
              </a:extLst>
            </p:cNvPr>
            <p:cNvSpPr txBox="1"/>
            <p:nvPr/>
          </p:nvSpPr>
          <p:spPr>
            <a:xfrm>
              <a:off x="401196" y="3996756"/>
              <a:ext cx="13772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SPRINT 2</a:t>
              </a: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06DDC6B9-89B4-9F46-AAD6-C5676092500A}"/>
              </a:ext>
            </a:extLst>
          </p:cNvPr>
          <p:cNvGrpSpPr/>
          <p:nvPr/>
        </p:nvGrpSpPr>
        <p:grpSpPr>
          <a:xfrm>
            <a:off x="197856" y="4682418"/>
            <a:ext cx="2129698" cy="603417"/>
            <a:chOff x="-225571" y="4958963"/>
            <a:chExt cx="2842597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2" name="Gráfico 91" descr="Engrenagens">
              <a:extLst>
                <a:ext uri="{FF2B5EF4-FFF2-40B4-BE49-F238E27FC236}">
                  <a16:creationId xmlns:a16="http://schemas.microsoft.com/office/drawing/2014/main" id="{83010D5C-76A3-4143-BE72-C3456EEE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-225571" y="4958963"/>
              <a:ext cx="714969" cy="714969"/>
            </a:xfrm>
            <a:prstGeom prst="rect">
              <a:avLst/>
            </a:prstGeom>
          </p:spPr>
        </p:pic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6609F95C-4295-D147-AE2A-E8ABD675ACAD}"/>
                </a:ext>
              </a:extLst>
            </p:cNvPr>
            <p:cNvSpPr txBox="1"/>
            <p:nvPr/>
          </p:nvSpPr>
          <p:spPr>
            <a:xfrm>
              <a:off x="442585" y="5107635"/>
              <a:ext cx="21744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FERRAMENTAS</a:t>
              </a:r>
            </a:p>
          </p:txBody>
        </p:sp>
      </p:grp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DF2CBB05-C382-D44F-AB79-0FE5658C6AFB}"/>
              </a:ext>
            </a:extLst>
          </p:cNvPr>
          <p:cNvSpPr txBox="1"/>
          <p:nvPr/>
        </p:nvSpPr>
        <p:spPr>
          <a:xfrm>
            <a:off x="873251" y="5692244"/>
            <a:ext cx="631381" cy="402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INFO</a:t>
            </a:r>
          </a:p>
        </p:txBody>
      </p:sp>
      <p:sp>
        <p:nvSpPr>
          <p:cNvPr id="97" name="Retângulo Arredondado 96">
            <a:extLst>
              <a:ext uri="{FF2B5EF4-FFF2-40B4-BE49-F238E27FC236}">
                <a16:creationId xmlns:a16="http://schemas.microsoft.com/office/drawing/2014/main" id="{E5A47BAC-374F-E44F-8CD7-E2BE55277411}"/>
              </a:ext>
            </a:extLst>
          </p:cNvPr>
          <p:cNvSpPr/>
          <p:nvPr/>
        </p:nvSpPr>
        <p:spPr>
          <a:xfrm>
            <a:off x="270138" y="846631"/>
            <a:ext cx="3114349" cy="752047"/>
          </a:xfrm>
          <a:prstGeom prst="roundRect">
            <a:avLst/>
          </a:prstGeom>
          <a:noFill/>
          <a:ln>
            <a:noFill/>
          </a:ln>
          <a:effectLst>
            <a:outerShdw blurRad="63500" sx="200000" sy="20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F04A63BD-B796-F94D-ADF1-4BD75F99A3ED}"/>
              </a:ext>
            </a:extLst>
          </p:cNvPr>
          <p:cNvSpPr/>
          <p:nvPr/>
        </p:nvSpPr>
        <p:spPr>
          <a:xfrm>
            <a:off x="8068849" y="421796"/>
            <a:ext cx="3851493" cy="8610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8" name="Gráfico 97" descr="Início">
            <a:hlinkClick r:id="rId17" action="ppaction://hlinksldjump"/>
            <a:extLst>
              <a:ext uri="{FF2B5EF4-FFF2-40B4-BE49-F238E27FC236}">
                <a16:creationId xmlns:a16="http://schemas.microsoft.com/office/drawing/2014/main" id="{5277DE41-C43F-F94F-BD60-0DCB4B3C9EE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350352" y="548888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1DC94C6A-A318-0B4F-9289-E88B8580C96E}"/>
              </a:ext>
            </a:extLst>
          </p:cNvPr>
          <p:cNvSpPr/>
          <p:nvPr/>
        </p:nvSpPr>
        <p:spPr>
          <a:xfrm>
            <a:off x="9368929" y="1107476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CaixaDeTexto 99">
            <a:hlinkClick r:id="rId33" action="ppaction://hlinksldjump"/>
            <a:extLst>
              <a:ext uri="{FF2B5EF4-FFF2-40B4-BE49-F238E27FC236}">
                <a16:creationId xmlns:a16="http://schemas.microsoft.com/office/drawing/2014/main" id="{D986446C-41DB-1D47-9749-E3CDA77C65AC}"/>
              </a:ext>
            </a:extLst>
          </p:cNvPr>
          <p:cNvSpPr txBox="1"/>
          <p:nvPr/>
        </p:nvSpPr>
        <p:spPr>
          <a:xfrm>
            <a:off x="9023969" y="623153"/>
            <a:ext cx="76027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323E50"/>
                </a:solidFill>
                <a:effectLst>
                  <a:outerShdw blurRad="127000" sx="107000" sy="107000" algn="ctr" rotWithShape="0">
                    <a:prstClr val="black">
                      <a:alpha val="48000"/>
                    </a:prstClr>
                  </a:outerShdw>
                </a:effectLst>
              </a:rPr>
              <a:t>M.A.S</a:t>
            </a:r>
          </a:p>
        </p:txBody>
      </p:sp>
      <p:sp>
        <p:nvSpPr>
          <p:cNvPr id="101" name="CaixaDeTexto 100">
            <a:hlinkClick r:id="rId34" action="ppaction://hlinksldjump"/>
            <a:extLst>
              <a:ext uri="{FF2B5EF4-FFF2-40B4-BE49-F238E27FC236}">
                <a16:creationId xmlns:a16="http://schemas.microsoft.com/office/drawing/2014/main" id="{8CEEF314-44E2-A341-B19D-7F88661A2BD6}"/>
              </a:ext>
            </a:extLst>
          </p:cNvPr>
          <p:cNvSpPr txBox="1"/>
          <p:nvPr/>
        </p:nvSpPr>
        <p:spPr>
          <a:xfrm>
            <a:off x="9888667" y="623153"/>
            <a:ext cx="661143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P.P.L.</a:t>
            </a:r>
          </a:p>
        </p:txBody>
      </p:sp>
      <p:sp>
        <p:nvSpPr>
          <p:cNvPr id="102" name="CaixaDeTexto 101">
            <a:hlinkClick r:id="rId35" action="ppaction://hlinksldjump"/>
            <a:extLst>
              <a:ext uri="{FF2B5EF4-FFF2-40B4-BE49-F238E27FC236}">
                <a16:creationId xmlns:a16="http://schemas.microsoft.com/office/drawing/2014/main" id="{71B31C19-724E-604F-BD0E-081AE5A27219}"/>
              </a:ext>
            </a:extLst>
          </p:cNvPr>
          <p:cNvSpPr txBox="1"/>
          <p:nvPr/>
        </p:nvSpPr>
        <p:spPr>
          <a:xfrm>
            <a:off x="10669695" y="606989"/>
            <a:ext cx="949362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R.A.P.O.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C11A70BF-7C15-D642-8B2F-0B1B418DD922}"/>
              </a:ext>
            </a:extLst>
          </p:cNvPr>
          <p:cNvSpPr txBox="1"/>
          <p:nvPr/>
        </p:nvSpPr>
        <p:spPr>
          <a:xfrm>
            <a:off x="3929346" y="-953425"/>
            <a:ext cx="3914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PROTOTIPO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pic>
        <p:nvPicPr>
          <p:cNvPr id="104" name="Imagem 103">
            <a:extLst>
              <a:ext uri="{FF2B5EF4-FFF2-40B4-BE49-F238E27FC236}">
                <a16:creationId xmlns:a16="http://schemas.microsoft.com/office/drawing/2014/main" id="{E47A9E5B-6CBA-3241-BF26-F9FE99F7CE7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565380" y="1880973"/>
            <a:ext cx="2742554" cy="3265687"/>
          </a:xfrm>
          <a:prstGeom prst="ellipse">
            <a:avLst/>
          </a:prstGeom>
          <a:solidFill>
            <a:schemeClr val="tx2">
              <a:lumMod val="50000"/>
            </a:schemeClr>
          </a:solidFill>
          <a:ln w="190500" cap="rnd">
            <a:solidFill>
              <a:schemeClr val="tx2">
                <a:lumMod val="50000"/>
              </a:schemeClr>
            </a:solidFill>
            <a:prstDash val="solid"/>
          </a:ln>
          <a:effectLst>
            <a:outerShdw blurRad="254000" dist="38100" dir="18900000" algn="bl" rotWithShape="0">
              <a:prstClr val="black">
                <a:alpha val="64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672B1127-FACD-104E-88A5-9C11359121BF}"/>
              </a:ext>
            </a:extLst>
          </p:cNvPr>
          <p:cNvSpPr txBox="1"/>
          <p:nvPr/>
        </p:nvSpPr>
        <p:spPr>
          <a:xfrm>
            <a:off x="4071688" y="1744550"/>
            <a:ext cx="37908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2">
                    <a:lumMod val="25000"/>
                  </a:schemeClr>
                </a:solidFill>
              </a:rPr>
              <a:t>Tarefas realizadas na </a:t>
            </a:r>
          </a:p>
          <a:p>
            <a:r>
              <a:rPr lang="pt-BR" sz="3200" b="1" dirty="0">
                <a:solidFill>
                  <a:schemeClr val="bg2">
                    <a:lumMod val="25000"/>
                  </a:schemeClr>
                </a:solidFill>
              </a:rPr>
              <a:t>Sprint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CaixaDeTexto 107">
                <a:extLst>
                  <a:ext uri="{FF2B5EF4-FFF2-40B4-BE49-F238E27FC236}">
                    <a16:creationId xmlns:a16="http://schemas.microsoft.com/office/drawing/2014/main" id="{38A7BD49-DFC5-1144-9461-7A6E51327B8D}"/>
                  </a:ext>
                </a:extLst>
              </p:cNvPr>
              <p:cNvSpPr txBox="1"/>
              <p:nvPr/>
            </p:nvSpPr>
            <p:spPr>
              <a:xfrm>
                <a:off x="4320375" y="2824249"/>
                <a:ext cx="3174708" cy="2198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dirty="0"/>
                  <a:t>Apresentou Ideias de design e                        finalidades</a:t>
                </a:r>
              </a:p>
              <a:p>
                <a14:m>
                  <m:oMath xmlns:m="http://schemas.openxmlformats.org/officeDocument/2006/math">
                    <m:r>
                      <a:rPr lang="pt-BR" sz="2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dirty="0"/>
                  <a:t>Realizou a a base de código por trás das funcionalidades e do layout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08" name="CaixaDeTexto 107">
                <a:extLst>
                  <a:ext uri="{FF2B5EF4-FFF2-40B4-BE49-F238E27FC236}">
                    <a16:creationId xmlns:a16="http://schemas.microsoft.com/office/drawing/2014/main" id="{38A7BD49-DFC5-1144-9461-7A6E5132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75" y="2824249"/>
                <a:ext cx="3174708" cy="2198935"/>
              </a:xfrm>
              <a:prstGeom prst="rect">
                <a:avLst/>
              </a:prstGeom>
              <a:blipFill>
                <a:blip r:embed="rId37"/>
                <a:stretch>
                  <a:fillRect l="-1600" r="-388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Gráfico 108" descr="Informações">
            <a:extLst>
              <a:ext uri="{FF2B5EF4-FFF2-40B4-BE49-F238E27FC236}">
                <a16:creationId xmlns:a16="http://schemas.microsoft.com/office/drawing/2014/main" id="{9ACCBD14-4534-B147-A42B-B7AD7638031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85128" y="5686549"/>
            <a:ext cx="535661" cy="495448"/>
          </a:xfrm>
          <a:prstGeom prst="rect">
            <a:avLst/>
          </a:prstGeom>
        </p:spPr>
      </p:pic>
      <p:sp>
        <p:nvSpPr>
          <p:cNvPr id="110" name="Oval 109">
            <a:extLst>
              <a:ext uri="{FF2B5EF4-FFF2-40B4-BE49-F238E27FC236}">
                <a16:creationId xmlns:a16="http://schemas.microsoft.com/office/drawing/2014/main" id="{651DA126-3FED-BD40-91AC-D2A9364D26D9}"/>
              </a:ext>
            </a:extLst>
          </p:cNvPr>
          <p:cNvSpPr/>
          <p:nvPr/>
        </p:nvSpPr>
        <p:spPr>
          <a:xfrm>
            <a:off x="13110519" y="3362748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1" name="Gráfico 110" descr="Projetor">
            <a:hlinkClick r:id="rId18" action="ppaction://hlinksldjump"/>
            <a:extLst>
              <a:ext uri="{FF2B5EF4-FFF2-40B4-BE49-F238E27FC236}">
                <a16:creationId xmlns:a16="http://schemas.microsoft.com/office/drawing/2014/main" id="{A62F4D12-1400-B843-83D3-5A06C6F39E4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3392173" y="3093742"/>
            <a:ext cx="611753" cy="611753"/>
          </a:xfrm>
          <a:prstGeom prst="rect">
            <a:avLst/>
          </a:prstGeom>
          <a:effectLst>
            <a:outerShdw blurRad="63500" sx="111000" sy="111000" algn="ctr" rotWithShape="0">
              <a:prstClr val="black">
                <a:alpha val="67000"/>
              </a:prstClr>
            </a:outerShdw>
          </a:effectLst>
        </p:spPr>
      </p:pic>
      <p:pic>
        <p:nvPicPr>
          <p:cNvPr id="112" name="Gráfico 111" descr="Tela sensível ao toque">
            <a:hlinkClick r:id="rId42" action="ppaction://hlinksldjump"/>
            <a:extLst>
              <a:ext uri="{FF2B5EF4-FFF2-40B4-BE49-F238E27FC236}">
                <a16:creationId xmlns:a16="http://schemas.microsoft.com/office/drawing/2014/main" id="{7F7E0F85-C0AA-B441-B17C-62C7286FBAE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3470372" y="3756705"/>
            <a:ext cx="517862" cy="517862"/>
          </a:xfrm>
          <a:prstGeom prst="rect">
            <a:avLst/>
          </a:prstGeom>
          <a:effectLst>
            <a:outerShdw blurRad="63500" sx="107000" sy="107000" algn="ctr" rotWithShape="0">
              <a:prstClr val="black">
                <a:alpha val="71000"/>
              </a:prstClr>
            </a:outerShdw>
          </a:effectLst>
        </p:spPr>
      </p:pic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755EA218-7537-9348-8B8D-5B71A8DCC476}"/>
              </a:ext>
            </a:extLst>
          </p:cNvPr>
          <p:cNvGrpSpPr/>
          <p:nvPr/>
        </p:nvGrpSpPr>
        <p:grpSpPr>
          <a:xfrm>
            <a:off x="12494987" y="1044716"/>
            <a:ext cx="8273350" cy="3501333"/>
            <a:chOff x="3925866" y="1349143"/>
            <a:chExt cx="8273350" cy="3501333"/>
          </a:xfrm>
        </p:grpSpPr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E5F55497-8233-914B-90C8-FED7A59316AA}"/>
                </a:ext>
              </a:extLst>
            </p:cNvPr>
            <p:cNvSpPr txBox="1"/>
            <p:nvPr/>
          </p:nvSpPr>
          <p:spPr>
            <a:xfrm>
              <a:off x="3925866" y="2517804"/>
              <a:ext cx="3996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Entre em contato</a:t>
              </a:r>
              <a:endPara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36437E32-2EDD-2743-A2BD-B9C133F53A8B}"/>
                </a:ext>
              </a:extLst>
            </p:cNvPr>
            <p:cNvSpPr txBox="1"/>
            <p:nvPr/>
          </p:nvSpPr>
          <p:spPr>
            <a:xfrm>
              <a:off x="4024497" y="3081312"/>
              <a:ext cx="48483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Paolo: </a:t>
              </a:r>
              <a:r>
                <a:rPr lang="pt-BR" dirty="0">
                  <a:hlinkClick r:id="rId45"/>
                </a:rPr>
                <a:t>paolo.prodossimo.lopes@gmail.com</a:t>
              </a:r>
              <a:endParaRPr lang="pt-BR" dirty="0"/>
            </a:p>
            <a:p>
              <a:r>
                <a:rPr lang="pt-BR" b="1" dirty="0"/>
                <a:t>Marcelo: </a:t>
              </a:r>
              <a:r>
                <a:rPr lang="pt-BR" u="sng" dirty="0">
                  <a:hlinkClick r:id="rId46"/>
                </a:rPr>
                <a:t>marceloabisquarisi@gmail.com</a:t>
              </a:r>
              <a:endParaRPr lang="pt-BR" dirty="0"/>
            </a:p>
            <a:p>
              <a:r>
                <a:rPr lang="pt-BR" b="1" dirty="0"/>
                <a:t>Raphael: </a:t>
              </a:r>
              <a:r>
                <a:rPr lang="pt-BR" u="sng" dirty="0">
                  <a:hlinkClick r:id="rId47"/>
                </a:rPr>
                <a:t>rap.oliveira@usp.br</a:t>
              </a:r>
              <a:endParaRPr lang="pt-BR" dirty="0"/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50C08696-1301-074A-A27D-EA2B28732426}"/>
                </a:ext>
              </a:extLst>
            </p:cNvPr>
            <p:cNvSpPr txBox="1"/>
            <p:nvPr/>
          </p:nvSpPr>
          <p:spPr>
            <a:xfrm>
              <a:off x="8375687" y="1349143"/>
              <a:ext cx="3823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323E50"/>
                  </a:solidFill>
                </a:rPr>
                <a:t>Baixe a apresentação</a:t>
              </a:r>
              <a:endParaRPr lang="pt-BR" sz="1400" b="1" dirty="0">
                <a:solidFill>
                  <a:srgbClr val="323E50"/>
                </a:solidFill>
              </a:endParaRPr>
            </a:p>
          </p:txBody>
        </p:sp>
        <p:pic>
          <p:nvPicPr>
            <p:cNvPr id="117" name="Imagem 116" descr="Código QR&#10;&#10;Descrição gerada automaticamente">
              <a:extLst>
                <a:ext uri="{FF2B5EF4-FFF2-40B4-BE49-F238E27FC236}">
                  <a16:creationId xmlns:a16="http://schemas.microsoft.com/office/drawing/2014/main" id="{5DC0BE1E-9DDC-A84F-91FE-1DD1F138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9283321" y="2169513"/>
              <a:ext cx="1861780" cy="2680963"/>
            </a:xfrm>
            <a:prstGeom prst="rect">
              <a:avLst/>
            </a:prstGeom>
          </p:spPr>
        </p:pic>
      </p:grpSp>
      <p:pic>
        <p:nvPicPr>
          <p:cNvPr id="94" name="Imagem 93">
            <a:extLst>
              <a:ext uri="{FF2B5EF4-FFF2-40B4-BE49-F238E27FC236}">
                <a16:creationId xmlns:a16="http://schemas.microsoft.com/office/drawing/2014/main" id="{0E229EAB-10F4-C84D-98BE-F13F91B3A605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2544424" y="2462589"/>
            <a:ext cx="2651511" cy="3536930"/>
          </a:xfrm>
          <a:prstGeom prst="rect">
            <a:avLst/>
          </a:prstGeom>
        </p:spPr>
      </p:pic>
      <p:grpSp>
        <p:nvGrpSpPr>
          <p:cNvPr id="95" name="Agrupar 94">
            <a:extLst>
              <a:ext uri="{FF2B5EF4-FFF2-40B4-BE49-F238E27FC236}">
                <a16:creationId xmlns:a16="http://schemas.microsoft.com/office/drawing/2014/main" id="{7460E18E-2C46-564E-8151-99C65807E64C}"/>
              </a:ext>
            </a:extLst>
          </p:cNvPr>
          <p:cNvGrpSpPr/>
          <p:nvPr/>
        </p:nvGrpSpPr>
        <p:grpSpPr>
          <a:xfrm>
            <a:off x="12506067" y="2028969"/>
            <a:ext cx="3318282" cy="3181547"/>
            <a:chOff x="8024738" y="2004075"/>
            <a:chExt cx="3318282" cy="3181547"/>
          </a:xfrm>
        </p:grpSpPr>
        <p:pic>
          <p:nvPicPr>
            <p:cNvPr id="105" name="Gráfico 104" descr="Ferramentas de mineração">
              <a:extLst>
                <a:ext uri="{FF2B5EF4-FFF2-40B4-BE49-F238E27FC236}">
                  <a16:creationId xmlns:a16="http://schemas.microsoft.com/office/drawing/2014/main" id="{01CA733E-4887-DE41-A279-A70E3998C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8168312" y="2010914"/>
              <a:ext cx="3174708" cy="3174708"/>
            </a:xfrm>
            <a:prstGeom prst="rect">
              <a:avLst/>
            </a:prstGeom>
          </p:spPr>
        </p:pic>
        <p:pic>
          <p:nvPicPr>
            <p:cNvPr id="118" name="Gráfico 117" descr="Ferramentas de mineração">
              <a:extLst>
                <a:ext uri="{FF2B5EF4-FFF2-40B4-BE49-F238E27FC236}">
                  <a16:creationId xmlns:a16="http://schemas.microsoft.com/office/drawing/2014/main" id="{863D409F-B6AD-BA4A-8ADF-9D1416654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8024738" y="2004075"/>
              <a:ext cx="3174708" cy="3174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270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>
            <a:extLst>
              <a:ext uri="{FF2B5EF4-FFF2-40B4-BE49-F238E27FC236}">
                <a16:creationId xmlns:a16="http://schemas.microsoft.com/office/drawing/2014/main" id="{4526DD46-3436-2849-8F16-946C422215B6}"/>
              </a:ext>
            </a:extLst>
          </p:cNvPr>
          <p:cNvSpPr/>
          <p:nvPr/>
        </p:nvSpPr>
        <p:spPr>
          <a:xfrm>
            <a:off x="3203072" y="6371303"/>
            <a:ext cx="8988927" cy="486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TRUNK | Mobile iOS 2020 </a:t>
            </a:r>
            <a:r>
              <a:rPr lang="pt-BR" dirty="0" err="1"/>
              <a:t>by</a:t>
            </a:r>
            <a:r>
              <a:rPr lang="pt-BR" dirty="0"/>
              <a:t> Digital </a:t>
            </a:r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School</a:t>
            </a:r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578F5A3-3455-C448-A476-6CB2804609FA}"/>
              </a:ext>
            </a:extLst>
          </p:cNvPr>
          <p:cNvGrpSpPr/>
          <p:nvPr/>
        </p:nvGrpSpPr>
        <p:grpSpPr>
          <a:xfrm>
            <a:off x="4123151" y="7420183"/>
            <a:ext cx="3945698" cy="1710879"/>
            <a:chOff x="3630542" y="4175113"/>
            <a:chExt cx="3945698" cy="17108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5BDD6E-4D8C-954F-94B8-44CCA1940048}"/>
                </a:ext>
              </a:extLst>
            </p:cNvPr>
            <p:cNvSpPr txBox="1"/>
            <p:nvPr/>
          </p:nvSpPr>
          <p:spPr>
            <a:xfrm>
              <a:off x="3630542" y="4962662"/>
              <a:ext cx="3945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Marcelo Abi Squarisi</a:t>
              </a:r>
            </a:p>
            <a:p>
              <a:r>
                <a:rPr lang="pt-BR" dirty="0"/>
                <a:t>Paolo Prodossimo Lopes</a:t>
              </a:r>
            </a:p>
            <a:p>
              <a:r>
                <a:rPr lang="pt-BR" dirty="0"/>
                <a:t>Raphael Augusto Pereira de Oliveira</a:t>
              </a:r>
            </a:p>
          </p:txBody>
        </p:sp>
        <p:pic>
          <p:nvPicPr>
            <p:cNvPr id="22" name="Gráfico 21" descr="Usuários">
              <a:extLst>
                <a:ext uri="{FF2B5EF4-FFF2-40B4-BE49-F238E27FC236}">
                  <a16:creationId xmlns:a16="http://schemas.microsoft.com/office/drawing/2014/main" id="{9DD7B40C-2AB5-9245-80A4-FAC6BB56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30542" y="4175113"/>
              <a:ext cx="914400" cy="914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6CD5669-0B61-9C4E-A3F1-33D5DB2CC7E0}"/>
                </a:ext>
              </a:extLst>
            </p:cNvPr>
            <p:cNvSpPr txBox="1"/>
            <p:nvPr/>
          </p:nvSpPr>
          <p:spPr>
            <a:xfrm>
              <a:off x="4544942" y="4447647"/>
              <a:ext cx="1490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GRUPO 4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370E8C-6D43-C648-A42F-29E8B0AA5EB2}"/>
              </a:ext>
            </a:extLst>
          </p:cNvPr>
          <p:cNvSpPr txBox="1"/>
          <p:nvPr/>
        </p:nvSpPr>
        <p:spPr>
          <a:xfrm>
            <a:off x="-5643923" y="1936633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BackLog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268626E-D7A9-FC45-AC5D-B2B35370120D}"/>
              </a:ext>
            </a:extLst>
          </p:cNvPr>
          <p:cNvGrpSpPr/>
          <p:nvPr/>
        </p:nvGrpSpPr>
        <p:grpSpPr>
          <a:xfrm>
            <a:off x="-5498304" y="583051"/>
            <a:ext cx="2082799" cy="461665"/>
            <a:chOff x="0" y="575733"/>
            <a:chExt cx="2082799" cy="46166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51F01D2-2340-F041-99C2-AFF8E4944129}"/>
                </a:ext>
              </a:extLst>
            </p:cNvPr>
            <p:cNvSpPr txBox="1"/>
            <p:nvPr/>
          </p:nvSpPr>
          <p:spPr>
            <a:xfrm>
              <a:off x="0" y="575733"/>
              <a:ext cx="20827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   Home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Gráfico 25" descr="Início">
              <a:extLst>
                <a:ext uri="{FF2B5EF4-FFF2-40B4-BE49-F238E27FC236}">
                  <a16:creationId xmlns:a16="http://schemas.microsoft.com/office/drawing/2014/main" id="{94C4BA66-A145-134C-AE77-5F7B3239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159" y="575733"/>
              <a:ext cx="423441" cy="417209"/>
            </a:xfrm>
            <a:prstGeom prst="rect">
              <a:avLst/>
            </a:prstGeom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4D5316-BCF2-A249-88A1-0214AAC13591}"/>
              </a:ext>
            </a:extLst>
          </p:cNvPr>
          <p:cNvSpPr txBox="1"/>
          <p:nvPr/>
        </p:nvSpPr>
        <p:spPr>
          <a:xfrm>
            <a:off x="-5579988" y="1282885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Objetivo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2C1C50-13A0-8540-94FD-9CB124E7D4C9}"/>
              </a:ext>
            </a:extLst>
          </p:cNvPr>
          <p:cNvSpPr txBox="1"/>
          <p:nvPr/>
        </p:nvSpPr>
        <p:spPr>
          <a:xfrm>
            <a:off x="-5716297" y="2480289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Realizado por cada um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356E5F3-5186-F141-B5B1-797BD1FD50EA}"/>
              </a:ext>
            </a:extLst>
          </p:cNvPr>
          <p:cNvGrpSpPr/>
          <p:nvPr/>
        </p:nvGrpSpPr>
        <p:grpSpPr>
          <a:xfrm>
            <a:off x="3709977" y="-2962578"/>
            <a:ext cx="5780750" cy="2433928"/>
            <a:chOff x="3739174" y="464176"/>
            <a:chExt cx="5780750" cy="24339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032602-A72B-2A4F-A8D8-1DCA333B5D71}"/>
                </a:ext>
              </a:extLst>
            </p:cNvPr>
            <p:cNvSpPr txBox="1"/>
            <p:nvPr/>
          </p:nvSpPr>
          <p:spPr>
            <a:xfrm>
              <a:off x="3786058" y="464176"/>
              <a:ext cx="3038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spc="300" dirty="0">
                  <a:solidFill>
                    <a:srgbClr val="DAB44B"/>
                  </a:solidFill>
                  <a:latin typeface="Impact" panose="020B0806030902050204" pitchFamily="34" charset="0"/>
                </a:rPr>
                <a:t>SPRINT</a:t>
              </a:r>
              <a:r>
                <a:rPr lang="pt-BR" sz="6000" b="1" dirty="0">
                  <a:solidFill>
                    <a:srgbClr val="DAB44B"/>
                  </a:solidFill>
                  <a:latin typeface="Impact" panose="020B0806030902050204" pitchFamily="34" charset="0"/>
                </a:rPr>
                <a:t> 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9AB44F-469E-B947-B964-3D6B372E9A84}"/>
                </a:ext>
              </a:extLst>
            </p:cNvPr>
            <p:cNvSpPr txBox="1"/>
            <p:nvPr/>
          </p:nvSpPr>
          <p:spPr>
            <a:xfrm>
              <a:off x="3739174" y="103605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500" dirty="0">
                  <a:latin typeface="Impact" panose="020B0806030902050204" pitchFamily="34" charset="0"/>
                </a:rPr>
                <a:t>Protótipo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BBD60F0-4033-5A40-8147-3B271C333D1B}"/>
              </a:ext>
            </a:extLst>
          </p:cNvPr>
          <p:cNvSpPr txBox="1"/>
          <p:nvPr/>
        </p:nvSpPr>
        <p:spPr>
          <a:xfrm>
            <a:off x="-5747025" y="3977982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82458E-15CA-B14B-8133-B975D41ADB88}"/>
              </a:ext>
            </a:extLst>
          </p:cNvPr>
          <p:cNvSpPr txBox="1"/>
          <p:nvPr/>
        </p:nvSpPr>
        <p:spPr>
          <a:xfrm>
            <a:off x="-5850127" y="4926695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</a:rPr>
              <a:t>Oq</a:t>
            </a:r>
            <a:r>
              <a:rPr lang="pt-BR" sz="2400" b="1" dirty="0">
                <a:solidFill>
                  <a:schemeClr val="bg1"/>
                </a:solidFill>
              </a:rPr>
              <a:t> cada um vai fazer na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E22B40-5C63-5C45-9BAA-B6CEC2C21A07}"/>
              </a:ext>
            </a:extLst>
          </p:cNvPr>
          <p:cNvSpPr txBox="1"/>
          <p:nvPr/>
        </p:nvSpPr>
        <p:spPr>
          <a:xfrm>
            <a:off x="-5850128" y="6219854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Ferramentas usadas na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FCEBE65-15D6-964E-A666-E3DE9F948114}"/>
              </a:ext>
            </a:extLst>
          </p:cNvPr>
          <p:cNvGrpSpPr/>
          <p:nvPr/>
        </p:nvGrpSpPr>
        <p:grpSpPr>
          <a:xfrm>
            <a:off x="10319881" y="7134589"/>
            <a:ext cx="2774514" cy="1037874"/>
            <a:chOff x="9417486" y="5764369"/>
            <a:chExt cx="2774514" cy="1037874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723EFB42-C2D2-7C42-849E-8EA0E3EC78A4}"/>
                </a:ext>
              </a:extLst>
            </p:cNvPr>
            <p:cNvGrpSpPr/>
            <p:nvPr/>
          </p:nvGrpSpPr>
          <p:grpSpPr>
            <a:xfrm>
              <a:off x="9490727" y="5764369"/>
              <a:ext cx="2701273" cy="1032396"/>
              <a:chOff x="9367984" y="0"/>
              <a:chExt cx="2701273" cy="1032396"/>
            </a:xfrm>
          </p:grpSpPr>
          <p:pic>
            <p:nvPicPr>
              <p:cNvPr id="47" name="Imagem 46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23AA424-C399-5344-A7C5-5DD032C3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7473" y="555347"/>
                <a:ext cx="1595644" cy="477049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8E5DF72C-F5AA-8345-B213-8D83F5ABDDCA}"/>
                  </a:ext>
                </a:extLst>
              </p:cNvPr>
              <p:cNvGrpSpPr/>
              <p:nvPr/>
            </p:nvGrpSpPr>
            <p:grpSpPr>
              <a:xfrm>
                <a:off x="9367984" y="0"/>
                <a:ext cx="2701273" cy="965661"/>
                <a:chOff x="2577452" y="5758230"/>
                <a:chExt cx="2701273" cy="965661"/>
              </a:xfrm>
            </p:grpSpPr>
            <p:pic>
              <p:nvPicPr>
                <p:cNvPr id="49" name="Imagem 48" descr="Uma imagem contendo placa, pare&#10;&#10;Descrição gerada automaticamente">
                  <a:extLst>
                    <a:ext uri="{FF2B5EF4-FFF2-40B4-BE49-F238E27FC236}">
                      <a16:creationId xmlns:a16="http://schemas.microsoft.com/office/drawing/2014/main" id="{15BFC023-746A-5840-92C1-2B8CA4E96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77452" y="5838291"/>
                  <a:ext cx="885600" cy="885600"/>
                </a:xfrm>
                <a:prstGeom prst="rect">
                  <a:avLst/>
                </a:prstGeom>
              </p:spPr>
            </p:pic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DE4BDE9D-E9E2-3B46-BF0A-A56839ACE2A9}"/>
                    </a:ext>
                  </a:extLst>
                </p:cNvPr>
                <p:cNvSpPr txBox="1"/>
                <p:nvPr/>
              </p:nvSpPr>
              <p:spPr>
                <a:xfrm>
                  <a:off x="3419163" y="5758230"/>
                  <a:ext cx="1859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000" dirty="0">
                      <a:solidFill>
                        <a:srgbClr val="C00000"/>
                      </a:solidFill>
                      <a:latin typeface="Britannic Bold" panose="020B0903060703020204" pitchFamily="34" charset="77"/>
                    </a:rPr>
                    <a:t>TRUNK</a:t>
                  </a:r>
                  <a:endParaRPr lang="pt-BR" sz="1200" dirty="0">
                    <a:solidFill>
                      <a:srgbClr val="C00000"/>
                    </a:solidFill>
                    <a:latin typeface="Britannic Bold" panose="020B0903060703020204" pitchFamily="34" charset="77"/>
                  </a:endParaRPr>
                </a:p>
              </p:txBody>
            </p:sp>
          </p:grpSp>
        </p:grpSp>
        <p:pic>
          <p:nvPicPr>
            <p:cNvPr id="46" name="Imagem 45" descr="Mala de viagem&#10;&#10;Descrição gerada automaticamente">
              <a:extLst>
                <a:ext uri="{FF2B5EF4-FFF2-40B4-BE49-F238E27FC236}">
                  <a16:creationId xmlns:a16="http://schemas.microsoft.com/office/drawing/2014/main" id="{A5B9158E-1F86-1241-903C-A30EDE2A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17486" y="5810744"/>
              <a:ext cx="991499" cy="991499"/>
            </a:xfrm>
            <a:prstGeom prst="rect">
              <a:avLst/>
            </a:prstGeom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67C0C3A-832B-3645-90BF-972DB8F74C8F}"/>
              </a:ext>
            </a:extLst>
          </p:cNvPr>
          <p:cNvSpPr txBox="1"/>
          <p:nvPr/>
        </p:nvSpPr>
        <p:spPr>
          <a:xfrm>
            <a:off x="-5863292" y="3423487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Animaçoes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17683B07-BA7E-904F-BE38-DFAA667CB194}"/>
              </a:ext>
            </a:extLst>
          </p:cNvPr>
          <p:cNvSpPr/>
          <p:nvPr/>
        </p:nvSpPr>
        <p:spPr>
          <a:xfrm>
            <a:off x="12292314" y="2167466"/>
            <a:ext cx="847950" cy="252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B10886C1-63F6-8C4A-BEFE-644B0F9D950B}"/>
              </a:ext>
            </a:extLst>
          </p:cNvPr>
          <p:cNvSpPr/>
          <p:nvPr/>
        </p:nvSpPr>
        <p:spPr>
          <a:xfrm>
            <a:off x="13260580" y="2121298"/>
            <a:ext cx="609600" cy="252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2" name="Gráfico 51" descr="Início">
            <a:extLst>
              <a:ext uri="{FF2B5EF4-FFF2-40B4-BE49-F238E27FC236}">
                <a16:creationId xmlns:a16="http://schemas.microsoft.com/office/drawing/2014/main" id="{72B75030-6329-654B-880F-FE547A590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76533" y="2294559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55" name="Gráfico 54" descr="Início">
            <a:extLst>
              <a:ext uri="{FF2B5EF4-FFF2-40B4-BE49-F238E27FC236}">
                <a16:creationId xmlns:a16="http://schemas.microsoft.com/office/drawing/2014/main" id="{6306F3AA-4A16-9B46-BFE7-EB2B026D3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76533" y="2881757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A53D680-EF76-6744-9142-EA04825D709A}"/>
              </a:ext>
            </a:extLst>
          </p:cNvPr>
          <p:cNvSpPr/>
          <p:nvPr/>
        </p:nvSpPr>
        <p:spPr>
          <a:xfrm>
            <a:off x="12385867" y="2564002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Gráfico 56" descr="Início">
            <a:extLst>
              <a:ext uri="{FF2B5EF4-FFF2-40B4-BE49-F238E27FC236}">
                <a16:creationId xmlns:a16="http://schemas.microsoft.com/office/drawing/2014/main" id="{A771D4DD-49EC-C549-A197-66243DE38A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76533" y="3441247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58" name="Gráfico 57" descr="Início">
            <a:extLst>
              <a:ext uri="{FF2B5EF4-FFF2-40B4-BE49-F238E27FC236}">
                <a16:creationId xmlns:a16="http://schemas.microsoft.com/office/drawing/2014/main" id="{481D300C-759A-9142-ACE0-AEE513DAF7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76533" y="4042799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7" name="Gráfico 6" descr="Usuários">
            <a:extLst>
              <a:ext uri="{FF2B5EF4-FFF2-40B4-BE49-F238E27FC236}">
                <a16:creationId xmlns:a16="http://schemas.microsoft.com/office/drawing/2014/main" id="{69FFD02A-8898-B144-B7BA-1761AB9663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021042" y="1683329"/>
            <a:ext cx="714969" cy="714969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15315A-6094-6C43-A683-CB0488D00A92}"/>
              </a:ext>
            </a:extLst>
          </p:cNvPr>
          <p:cNvSpPr txBox="1"/>
          <p:nvPr/>
        </p:nvSpPr>
        <p:spPr>
          <a:xfrm>
            <a:off x="-2306073" y="1819140"/>
            <a:ext cx="1461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TAREFAS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2E9489C-9686-9C4A-9F97-CA3E0E46F9A8}"/>
              </a:ext>
            </a:extLst>
          </p:cNvPr>
          <p:cNvSpPr txBox="1"/>
          <p:nvPr/>
        </p:nvSpPr>
        <p:spPr>
          <a:xfrm>
            <a:off x="4071688" y="306051"/>
            <a:ext cx="22601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PAOLO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sp>
        <p:nvSpPr>
          <p:cNvPr id="68" name="Retângulo Arredondado 67">
            <a:extLst>
              <a:ext uri="{FF2B5EF4-FFF2-40B4-BE49-F238E27FC236}">
                <a16:creationId xmlns:a16="http://schemas.microsoft.com/office/drawing/2014/main" id="{5F46E6CA-4EF8-C64D-B1B3-DC683FAA2EA7}"/>
              </a:ext>
            </a:extLst>
          </p:cNvPr>
          <p:cNvSpPr/>
          <p:nvPr/>
        </p:nvSpPr>
        <p:spPr>
          <a:xfrm>
            <a:off x="-430307" y="-125506"/>
            <a:ext cx="3945697" cy="7105426"/>
          </a:xfrm>
          <a:prstGeom prst="roundRect">
            <a:avLst/>
          </a:prstGeom>
          <a:solidFill>
            <a:srgbClr val="323E50"/>
          </a:solidFill>
          <a:ln>
            <a:solidFill>
              <a:srgbClr val="32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8832E57-6FB2-1A4B-9367-DB4266F82327}"/>
              </a:ext>
            </a:extLst>
          </p:cNvPr>
          <p:cNvGrpSpPr/>
          <p:nvPr/>
        </p:nvGrpSpPr>
        <p:grpSpPr>
          <a:xfrm>
            <a:off x="270139" y="258430"/>
            <a:ext cx="438521" cy="265075"/>
            <a:chOff x="133830" y="216682"/>
            <a:chExt cx="438521" cy="265075"/>
          </a:xfrm>
        </p:grpSpPr>
        <p:cxnSp>
          <p:nvCxnSpPr>
            <p:cNvPr id="70" name="Conector Reto 69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F15665BF-E730-F94F-B892-03A59993BDCF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7381CAAD-1921-B74B-8988-4C45E41B215A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351748"/>
              <a:ext cx="438521" cy="0"/>
            </a:xfrm>
            <a:prstGeom prst="line">
              <a:avLst/>
            </a:prstGeom>
            <a:ln w="76200">
              <a:solidFill>
                <a:srgbClr val="DAB44B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48BD32CD-B3FC-B241-AAF9-08DDB6FE8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tângulo Arredondado 72">
            <a:hlinkClick r:id="rId16" action="ppaction://hlinksldjump"/>
            <a:extLst>
              <a:ext uri="{FF2B5EF4-FFF2-40B4-BE49-F238E27FC236}">
                <a16:creationId xmlns:a16="http://schemas.microsoft.com/office/drawing/2014/main" id="{E391E6A7-0E36-E448-8633-C4EEAB428570}"/>
              </a:ext>
            </a:extLst>
          </p:cNvPr>
          <p:cNvSpPr/>
          <p:nvPr/>
        </p:nvSpPr>
        <p:spPr>
          <a:xfrm>
            <a:off x="229126" y="890157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Arredondado 73">
            <a:hlinkClick r:id="rId17" action="ppaction://hlinksldjump"/>
            <a:extLst>
              <a:ext uri="{FF2B5EF4-FFF2-40B4-BE49-F238E27FC236}">
                <a16:creationId xmlns:a16="http://schemas.microsoft.com/office/drawing/2014/main" id="{F024B512-7120-0042-B59F-EA4D849977FD}"/>
              </a:ext>
            </a:extLst>
          </p:cNvPr>
          <p:cNvSpPr/>
          <p:nvPr/>
        </p:nvSpPr>
        <p:spPr>
          <a:xfrm>
            <a:off x="229126" y="1834395"/>
            <a:ext cx="2973947" cy="6401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Arredondado 74">
            <a:hlinkClick r:id="rId18" action="ppaction://hlinksldjump"/>
            <a:extLst>
              <a:ext uri="{FF2B5EF4-FFF2-40B4-BE49-F238E27FC236}">
                <a16:creationId xmlns:a16="http://schemas.microsoft.com/office/drawing/2014/main" id="{D4D8F09F-CADB-824D-A516-4B50A5F22A97}"/>
              </a:ext>
            </a:extLst>
          </p:cNvPr>
          <p:cNvSpPr/>
          <p:nvPr/>
        </p:nvSpPr>
        <p:spPr>
          <a:xfrm>
            <a:off x="215162" y="2778633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Arredondado 75">
            <a:hlinkClick r:id="rId19" action="ppaction://hlinksldjump"/>
            <a:extLst>
              <a:ext uri="{FF2B5EF4-FFF2-40B4-BE49-F238E27FC236}">
                <a16:creationId xmlns:a16="http://schemas.microsoft.com/office/drawing/2014/main" id="{CDE15F73-54B0-B445-8041-E4E68CE719FC}"/>
              </a:ext>
            </a:extLst>
          </p:cNvPr>
          <p:cNvSpPr/>
          <p:nvPr/>
        </p:nvSpPr>
        <p:spPr>
          <a:xfrm>
            <a:off x="208237" y="3722871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Arredondado 76">
            <a:hlinkClick r:id="rId20" action="ppaction://hlinksldjump"/>
            <a:extLst>
              <a:ext uri="{FF2B5EF4-FFF2-40B4-BE49-F238E27FC236}">
                <a16:creationId xmlns:a16="http://schemas.microsoft.com/office/drawing/2014/main" id="{2924775E-295E-E341-A42C-D13CC47577A4}"/>
              </a:ext>
            </a:extLst>
          </p:cNvPr>
          <p:cNvSpPr/>
          <p:nvPr/>
        </p:nvSpPr>
        <p:spPr>
          <a:xfrm>
            <a:off x="208236" y="4667109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Arredondado 77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3C2BF79-ACF6-E74C-937D-819330AD4C9C}"/>
              </a:ext>
            </a:extLst>
          </p:cNvPr>
          <p:cNvSpPr/>
          <p:nvPr/>
        </p:nvSpPr>
        <p:spPr>
          <a:xfrm>
            <a:off x="177116" y="561134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43C72E6-B547-2C46-A703-C4DC821D9F0C}"/>
              </a:ext>
            </a:extLst>
          </p:cNvPr>
          <p:cNvGrpSpPr/>
          <p:nvPr/>
        </p:nvGrpSpPr>
        <p:grpSpPr>
          <a:xfrm>
            <a:off x="271658" y="894237"/>
            <a:ext cx="1243817" cy="603417"/>
            <a:chOff x="-269083" y="846631"/>
            <a:chExt cx="1660175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0" name="Gráfico 79" descr="Templo asiático">
              <a:hlinkClick r:id="rId16" action="ppaction://hlinksldjump"/>
              <a:extLst>
                <a:ext uri="{FF2B5EF4-FFF2-40B4-BE49-F238E27FC236}">
                  <a16:creationId xmlns:a16="http://schemas.microsoft.com/office/drawing/2014/main" id="{E78CD547-AEF3-EB41-AD54-C4F555DD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-269083" y="846631"/>
              <a:ext cx="714969" cy="714969"/>
            </a:xfrm>
            <a:prstGeom prst="rect">
              <a:avLst/>
            </a:prstGeom>
          </p:spPr>
        </p:pic>
        <p:sp>
          <p:nvSpPr>
            <p:cNvPr id="81" name="CaixaDeTexto 80">
              <a:hlinkClick r:id="rId16" action="ppaction://hlinksldjump"/>
              <a:extLst>
                <a:ext uri="{FF2B5EF4-FFF2-40B4-BE49-F238E27FC236}">
                  <a16:creationId xmlns:a16="http://schemas.microsoft.com/office/drawing/2014/main" id="{A60E7AB7-0A4B-7048-9162-AA49CCA32D29}"/>
                </a:ext>
              </a:extLst>
            </p:cNvPr>
            <p:cNvSpPr txBox="1"/>
            <p:nvPr/>
          </p:nvSpPr>
          <p:spPr>
            <a:xfrm>
              <a:off x="384085" y="983525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C75C76A-E28F-934D-ACBA-368B7B05860C}"/>
              </a:ext>
            </a:extLst>
          </p:cNvPr>
          <p:cNvGrpSpPr/>
          <p:nvPr/>
        </p:nvGrpSpPr>
        <p:grpSpPr>
          <a:xfrm>
            <a:off x="271817" y="1875378"/>
            <a:ext cx="1697024" cy="603417"/>
            <a:chOff x="-272383" y="1818768"/>
            <a:chExt cx="2265083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3" name="Gráfico 82" descr="Apresentação com lista de verificação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583E08-B962-2A4B-ABEB-153083B1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-272383" y="1818768"/>
              <a:ext cx="714969" cy="714969"/>
            </a:xfrm>
            <a:prstGeom prst="rect">
              <a:avLst/>
            </a:prstGeom>
          </p:spPr>
        </p:pic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7D2176D-2B97-AF4F-B1CF-90D2174B4310}"/>
                </a:ext>
              </a:extLst>
            </p:cNvPr>
            <p:cNvSpPr txBox="1"/>
            <p:nvPr/>
          </p:nvSpPr>
          <p:spPr>
            <a:xfrm>
              <a:off x="294475" y="1866759"/>
              <a:ext cx="169822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REALIZADO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7C80FB-237E-9241-98BE-3F97A09902CF}"/>
              </a:ext>
            </a:extLst>
          </p:cNvPr>
          <p:cNvGrpSpPr/>
          <p:nvPr/>
        </p:nvGrpSpPr>
        <p:grpSpPr>
          <a:xfrm>
            <a:off x="195372" y="2840178"/>
            <a:ext cx="1725362" cy="517070"/>
            <a:chOff x="-258749" y="2859953"/>
            <a:chExt cx="2302913" cy="6126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6" name="Gráfico 85" descr="Smartphone">
              <a:extLst>
                <a:ext uri="{FF2B5EF4-FFF2-40B4-BE49-F238E27FC236}">
                  <a16:creationId xmlns:a16="http://schemas.microsoft.com/office/drawing/2014/main" id="{F669CB2D-6845-C444-AF50-4E067514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-258749" y="2859953"/>
              <a:ext cx="685107" cy="612659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2DE8E94-563D-364B-AE2E-58A401C6E540}"/>
                </a:ext>
              </a:extLst>
            </p:cNvPr>
            <p:cNvSpPr txBox="1"/>
            <p:nvPr/>
          </p:nvSpPr>
          <p:spPr>
            <a:xfrm>
              <a:off x="229372" y="2887070"/>
              <a:ext cx="1814792" cy="47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SIMULAÇÃO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306D2DD3-EFC1-0440-BD46-4B43F3414558}"/>
              </a:ext>
            </a:extLst>
          </p:cNvPr>
          <p:cNvGrpSpPr/>
          <p:nvPr/>
        </p:nvGrpSpPr>
        <p:grpSpPr>
          <a:xfrm>
            <a:off x="268624" y="3743265"/>
            <a:ext cx="1498097" cy="603417"/>
            <a:chOff x="-221086" y="3935157"/>
            <a:chExt cx="1999576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9" name="Gráfico 88" descr="Setas de Divisão">
              <a:extLst>
                <a:ext uri="{FF2B5EF4-FFF2-40B4-BE49-F238E27FC236}">
                  <a16:creationId xmlns:a16="http://schemas.microsoft.com/office/drawing/2014/main" id="{DBDC8BC2-E07D-9F4A-A478-CD0DC34B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-221086" y="3935157"/>
              <a:ext cx="714969" cy="714969"/>
            </a:xfrm>
            <a:prstGeom prst="rect">
              <a:avLst/>
            </a:prstGeom>
          </p:spPr>
        </p:pic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6B84DE27-58CF-E24B-A1EE-A80297317EA3}"/>
                </a:ext>
              </a:extLst>
            </p:cNvPr>
            <p:cNvSpPr txBox="1"/>
            <p:nvPr/>
          </p:nvSpPr>
          <p:spPr>
            <a:xfrm>
              <a:off x="401196" y="3996756"/>
              <a:ext cx="13772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SPRINT 2</a:t>
              </a: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06DDC6B9-89B4-9F46-AAD6-C5676092500A}"/>
              </a:ext>
            </a:extLst>
          </p:cNvPr>
          <p:cNvGrpSpPr/>
          <p:nvPr/>
        </p:nvGrpSpPr>
        <p:grpSpPr>
          <a:xfrm>
            <a:off x="197856" y="4682418"/>
            <a:ext cx="2129698" cy="603417"/>
            <a:chOff x="-225571" y="4958963"/>
            <a:chExt cx="2842597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2" name="Gráfico 91" descr="Engrenagens">
              <a:extLst>
                <a:ext uri="{FF2B5EF4-FFF2-40B4-BE49-F238E27FC236}">
                  <a16:creationId xmlns:a16="http://schemas.microsoft.com/office/drawing/2014/main" id="{83010D5C-76A3-4143-BE72-C3456EEE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-225571" y="4958963"/>
              <a:ext cx="714969" cy="714969"/>
            </a:xfrm>
            <a:prstGeom prst="rect">
              <a:avLst/>
            </a:prstGeom>
          </p:spPr>
        </p:pic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6609F95C-4295-D147-AE2A-E8ABD675ACAD}"/>
                </a:ext>
              </a:extLst>
            </p:cNvPr>
            <p:cNvSpPr txBox="1"/>
            <p:nvPr/>
          </p:nvSpPr>
          <p:spPr>
            <a:xfrm>
              <a:off x="442585" y="5107635"/>
              <a:ext cx="21744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FERRAMENTAS</a:t>
              </a:r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3B0C454D-5769-AA40-9A1F-B4BA653A5EB0}"/>
              </a:ext>
            </a:extLst>
          </p:cNvPr>
          <p:cNvGrpSpPr/>
          <p:nvPr/>
        </p:nvGrpSpPr>
        <p:grpSpPr>
          <a:xfrm>
            <a:off x="285128" y="5686549"/>
            <a:ext cx="1219504" cy="495448"/>
            <a:chOff x="-252376" y="5929545"/>
            <a:chExt cx="1627723" cy="587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5" name="Gráfico 94" descr="Informações">
              <a:extLst>
                <a:ext uri="{FF2B5EF4-FFF2-40B4-BE49-F238E27FC236}">
                  <a16:creationId xmlns:a16="http://schemas.microsoft.com/office/drawing/2014/main" id="{FEED9F94-1C9D-6E4C-8913-1DA4CC868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-252376" y="5929545"/>
              <a:ext cx="714969" cy="587040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DF2CBB05-C382-D44F-AB79-0FE5658C6AFB}"/>
                </a:ext>
              </a:extLst>
            </p:cNvPr>
            <p:cNvSpPr txBox="1"/>
            <p:nvPr/>
          </p:nvSpPr>
          <p:spPr>
            <a:xfrm>
              <a:off x="532616" y="5958866"/>
              <a:ext cx="84273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INFO</a:t>
              </a:r>
            </a:p>
          </p:txBody>
        </p:sp>
      </p:grpSp>
      <p:sp>
        <p:nvSpPr>
          <p:cNvPr id="97" name="Retângulo Arredondado 96">
            <a:extLst>
              <a:ext uri="{FF2B5EF4-FFF2-40B4-BE49-F238E27FC236}">
                <a16:creationId xmlns:a16="http://schemas.microsoft.com/office/drawing/2014/main" id="{E5A47BAC-374F-E44F-8CD7-E2BE55277411}"/>
              </a:ext>
            </a:extLst>
          </p:cNvPr>
          <p:cNvSpPr/>
          <p:nvPr/>
        </p:nvSpPr>
        <p:spPr>
          <a:xfrm>
            <a:off x="270138" y="846631"/>
            <a:ext cx="3114349" cy="752047"/>
          </a:xfrm>
          <a:prstGeom prst="roundRect">
            <a:avLst/>
          </a:prstGeom>
          <a:noFill/>
          <a:ln>
            <a:noFill/>
          </a:ln>
          <a:effectLst>
            <a:outerShdw blurRad="63500" sx="200000" sy="20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F04A63BD-B796-F94D-ADF1-4BD75F99A3ED}"/>
              </a:ext>
            </a:extLst>
          </p:cNvPr>
          <p:cNvSpPr/>
          <p:nvPr/>
        </p:nvSpPr>
        <p:spPr>
          <a:xfrm>
            <a:off x="8068849" y="421796"/>
            <a:ext cx="3851493" cy="8610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8" name="Gráfico 97" descr="Início">
            <a:hlinkClick r:id="rId17" action="ppaction://hlinksldjump"/>
            <a:extLst>
              <a:ext uri="{FF2B5EF4-FFF2-40B4-BE49-F238E27FC236}">
                <a16:creationId xmlns:a16="http://schemas.microsoft.com/office/drawing/2014/main" id="{5277DE41-C43F-F94F-BD60-0DCB4B3C9EE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350352" y="548888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1DC94C6A-A318-0B4F-9289-E88B8580C96E}"/>
              </a:ext>
            </a:extLst>
          </p:cNvPr>
          <p:cNvSpPr/>
          <p:nvPr/>
        </p:nvSpPr>
        <p:spPr>
          <a:xfrm>
            <a:off x="10128181" y="1095364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CaixaDeTexto 99">
            <a:hlinkClick r:id="rId35" action="ppaction://hlinksldjump"/>
            <a:extLst>
              <a:ext uri="{FF2B5EF4-FFF2-40B4-BE49-F238E27FC236}">
                <a16:creationId xmlns:a16="http://schemas.microsoft.com/office/drawing/2014/main" id="{D986446C-41DB-1D47-9749-E3CDA77C65AC}"/>
              </a:ext>
            </a:extLst>
          </p:cNvPr>
          <p:cNvSpPr txBox="1"/>
          <p:nvPr/>
        </p:nvSpPr>
        <p:spPr>
          <a:xfrm>
            <a:off x="9023969" y="623153"/>
            <a:ext cx="76027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27000" sx="107000" sy="107000" algn="ctr" rotWithShape="0">
                    <a:prstClr val="black">
                      <a:alpha val="48000"/>
                    </a:prstClr>
                  </a:outerShdw>
                </a:effectLst>
              </a:rPr>
              <a:t>M.A.S</a:t>
            </a:r>
          </a:p>
        </p:txBody>
      </p:sp>
      <p:sp>
        <p:nvSpPr>
          <p:cNvPr id="101" name="CaixaDeTexto 100">
            <a:hlinkClick r:id="rId36" action="ppaction://hlinksldjump"/>
            <a:extLst>
              <a:ext uri="{FF2B5EF4-FFF2-40B4-BE49-F238E27FC236}">
                <a16:creationId xmlns:a16="http://schemas.microsoft.com/office/drawing/2014/main" id="{8CEEF314-44E2-A341-B19D-7F88661A2BD6}"/>
              </a:ext>
            </a:extLst>
          </p:cNvPr>
          <p:cNvSpPr txBox="1"/>
          <p:nvPr/>
        </p:nvSpPr>
        <p:spPr>
          <a:xfrm>
            <a:off x="9888667" y="623153"/>
            <a:ext cx="661143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323E50"/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P.P.L.</a:t>
            </a:r>
          </a:p>
        </p:txBody>
      </p:sp>
      <p:sp>
        <p:nvSpPr>
          <p:cNvPr id="102" name="CaixaDeTexto 101">
            <a:hlinkClick r:id="rId37" action="ppaction://hlinksldjump"/>
            <a:extLst>
              <a:ext uri="{FF2B5EF4-FFF2-40B4-BE49-F238E27FC236}">
                <a16:creationId xmlns:a16="http://schemas.microsoft.com/office/drawing/2014/main" id="{71B31C19-724E-604F-BD0E-081AE5A27219}"/>
              </a:ext>
            </a:extLst>
          </p:cNvPr>
          <p:cNvSpPr txBox="1"/>
          <p:nvPr/>
        </p:nvSpPr>
        <p:spPr>
          <a:xfrm>
            <a:off x="10669695" y="606989"/>
            <a:ext cx="949362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R.A.P.O.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0A993AC-251A-0445-A358-A740AE073C42}"/>
              </a:ext>
            </a:extLst>
          </p:cNvPr>
          <p:cNvSpPr txBox="1"/>
          <p:nvPr/>
        </p:nvSpPr>
        <p:spPr>
          <a:xfrm>
            <a:off x="3929346" y="-953425"/>
            <a:ext cx="3914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PROTOTIPO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B98CD6-7936-4D42-8BF6-8A858909126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510233" y="2207937"/>
            <a:ext cx="1871693" cy="22287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tx2">
                <a:lumMod val="5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FB8C3B3-817E-8C47-ACC9-453156E6546A}"/>
              </a:ext>
            </a:extLst>
          </p:cNvPr>
          <p:cNvSpPr txBox="1"/>
          <p:nvPr/>
        </p:nvSpPr>
        <p:spPr>
          <a:xfrm>
            <a:off x="4071688" y="1744550"/>
            <a:ext cx="37908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2">
                    <a:lumMod val="25000"/>
                  </a:schemeClr>
                </a:solidFill>
              </a:rPr>
              <a:t>Tarefas realizadas na </a:t>
            </a:r>
          </a:p>
          <a:p>
            <a:r>
              <a:rPr lang="pt-BR" sz="3200" b="1" dirty="0">
                <a:solidFill>
                  <a:schemeClr val="bg2">
                    <a:lumMod val="25000"/>
                  </a:schemeClr>
                </a:solidFill>
              </a:rPr>
              <a:t>Sprint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100EDF7-5F61-9C4F-BDB8-B54F10EA0B2C}"/>
                  </a:ext>
                </a:extLst>
              </p:cNvPr>
              <p:cNvSpPr txBox="1"/>
              <p:nvPr/>
            </p:nvSpPr>
            <p:spPr>
              <a:xfrm>
                <a:off x="4320375" y="2824249"/>
                <a:ext cx="3174708" cy="2005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dirty="0"/>
                  <a:t>Desenvolver slide referente a Sprint 1</a:t>
                </a:r>
              </a:p>
              <a:p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dirty="0"/>
                  <a:t>Montagem da simulação</a:t>
                </a:r>
              </a:p>
              <a:p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dirty="0"/>
                  <a:t>Apresentou Ideias de design e                        finalidades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100EDF7-5F61-9C4F-BDB8-B54F10EA0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75" y="2824249"/>
                <a:ext cx="3174708" cy="2005742"/>
              </a:xfrm>
              <a:prstGeom prst="rect">
                <a:avLst/>
              </a:prstGeom>
              <a:blipFill>
                <a:blip r:embed="rId39"/>
                <a:stretch>
                  <a:fillRect l="-1600" r="-388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EAF94054-5924-2144-A378-1A7018BDF06A}"/>
              </a:ext>
            </a:extLst>
          </p:cNvPr>
          <p:cNvSpPr/>
          <p:nvPr/>
        </p:nvSpPr>
        <p:spPr>
          <a:xfrm>
            <a:off x="13110519" y="3362748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" name="Gráfico 105" descr="Projetor">
            <a:hlinkClick r:id="rId18" action="ppaction://hlinksldjump"/>
            <a:extLst>
              <a:ext uri="{FF2B5EF4-FFF2-40B4-BE49-F238E27FC236}">
                <a16:creationId xmlns:a16="http://schemas.microsoft.com/office/drawing/2014/main" id="{3504DABE-EAB0-0E42-B941-99B120A1731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3392173" y="3093742"/>
            <a:ext cx="611753" cy="611753"/>
          </a:xfrm>
          <a:prstGeom prst="rect">
            <a:avLst/>
          </a:prstGeom>
          <a:effectLst>
            <a:outerShdw blurRad="63500" sx="111000" sy="111000" algn="ctr" rotWithShape="0">
              <a:prstClr val="black">
                <a:alpha val="67000"/>
              </a:prstClr>
            </a:outerShdw>
          </a:effectLst>
        </p:spPr>
      </p:pic>
      <p:pic>
        <p:nvPicPr>
          <p:cNvPr id="107" name="Gráfico 106" descr="Tela sensível ao toque">
            <a:hlinkClick r:id="rId42" action="ppaction://hlinksldjump"/>
            <a:extLst>
              <a:ext uri="{FF2B5EF4-FFF2-40B4-BE49-F238E27FC236}">
                <a16:creationId xmlns:a16="http://schemas.microsoft.com/office/drawing/2014/main" id="{603D219E-5F18-3945-8C31-C6ADD57ECDB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3470372" y="3756705"/>
            <a:ext cx="517862" cy="517862"/>
          </a:xfrm>
          <a:prstGeom prst="rect">
            <a:avLst/>
          </a:prstGeom>
          <a:effectLst>
            <a:outerShdw blurRad="63500" sx="107000" sy="107000" algn="ctr" rotWithShape="0">
              <a:prstClr val="black">
                <a:alpha val="71000"/>
              </a:prstClr>
            </a:outerShdw>
          </a:effectLst>
        </p:spPr>
      </p:pic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CAB06E2C-71D1-AA4F-9676-B0C4D5A031DB}"/>
              </a:ext>
            </a:extLst>
          </p:cNvPr>
          <p:cNvGrpSpPr/>
          <p:nvPr/>
        </p:nvGrpSpPr>
        <p:grpSpPr>
          <a:xfrm>
            <a:off x="12494987" y="1044716"/>
            <a:ext cx="8273350" cy="3501333"/>
            <a:chOff x="3925866" y="1349143"/>
            <a:chExt cx="8273350" cy="3501333"/>
          </a:xfrm>
        </p:grpSpPr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F89C3918-01DE-1C4E-9E36-A19A3EAF2A6D}"/>
                </a:ext>
              </a:extLst>
            </p:cNvPr>
            <p:cNvSpPr txBox="1"/>
            <p:nvPr/>
          </p:nvSpPr>
          <p:spPr>
            <a:xfrm>
              <a:off x="3925866" y="2517804"/>
              <a:ext cx="3996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Entre em contato</a:t>
              </a:r>
              <a:endPara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9B059139-987A-5A48-8F0C-A3884A77DFDF}"/>
                </a:ext>
              </a:extLst>
            </p:cNvPr>
            <p:cNvSpPr txBox="1"/>
            <p:nvPr/>
          </p:nvSpPr>
          <p:spPr>
            <a:xfrm>
              <a:off x="4024497" y="3081312"/>
              <a:ext cx="48483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Paolo: </a:t>
              </a:r>
              <a:r>
                <a:rPr lang="pt-BR" dirty="0">
                  <a:hlinkClick r:id="rId45"/>
                </a:rPr>
                <a:t>paolo.prodossimo.lopes@gmail.com</a:t>
              </a:r>
              <a:endParaRPr lang="pt-BR" dirty="0"/>
            </a:p>
            <a:p>
              <a:r>
                <a:rPr lang="pt-BR" b="1" dirty="0"/>
                <a:t>Marcelo: </a:t>
              </a:r>
              <a:r>
                <a:rPr lang="pt-BR" u="sng" dirty="0">
                  <a:hlinkClick r:id="rId46"/>
                </a:rPr>
                <a:t>marceloabisquarisi@gmail.com</a:t>
              </a:r>
              <a:endParaRPr lang="pt-BR" dirty="0"/>
            </a:p>
            <a:p>
              <a:r>
                <a:rPr lang="pt-BR" b="1" dirty="0"/>
                <a:t>Raphael: </a:t>
              </a:r>
              <a:r>
                <a:rPr lang="pt-BR" u="sng" dirty="0">
                  <a:hlinkClick r:id="rId47"/>
                </a:rPr>
                <a:t>rap.oliveira@usp.br</a:t>
              </a:r>
              <a:endParaRPr lang="pt-BR" dirty="0"/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C7DE4DB3-740C-3745-8FBC-ACB25672A661}"/>
                </a:ext>
              </a:extLst>
            </p:cNvPr>
            <p:cNvSpPr txBox="1"/>
            <p:nvPr/>
          </p:nvSpPr>
          <p:spPr>
            <a:xfrm>
              <a:off x="8375687" y="1349143"/>
              <a:ext cx="3823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323E50"/>
                  </a:solidFill>
                </a:rPr>
                <a:t>Baixe a apresentação</a:t>
              </a:r>
              <a:endParaRPr lang="pt-BR" sz="1400" b="1" dirty="0">
                <a:solidFill>
                  <a:srgbClr val="323E50"/>
                </a:solidFill>
              </a:endParaRPr>
            </a:p>
          </p:txBody>
        </p:sp>
        <p:pic>
          <p:nvPicPr>
            <p:cNvPr id="112" name="Imagem 111" descr="Código QR&#10;&#10;Descrição gerada automaticamente">
              <a:extLst>
                <a:ext uri="{FF2B5EF4-FFF2-40B4-BE49-F238E27FC236}">
                  <a16:creationId xmlns:a16="http://schemas.microsoft.com/office/drawing/2014/main" id="{0286D5B3-7563-F04B-BCE4-74103CF7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9283321" y="2169513"/>
              <a:ext cx="1861780" cy="2680963"/>
            </a:xfrm>
            <a:prstGeom prst="rect">
              <a:avLst/>
            </a:prstGeom>
          </p:spPr>
        </p:pic>
      </p:grpSp>
      <p:pic>
        <p:nvPicPr>
          <p:cNvPr id="113" name="Imagem 112">
            <a:extLst>
              <a:ext uri="{FF2B5EF4-FFF2-40B4-BE49-F238E27FC236}">
                <a16:creationId xmlns:a16="http://schemas.microsoft.com/office/drawing/2014/main" id="{877EC8B8-C3E6-DF4E-A7F6-B17CE55B9DD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2544424" y="2462589"/>
            <a:ext cx="2651511" cy="3536930"/>
          </a:xfrm>
          <a:prstGeom prst="rect">
            <a:avLst/>
          </a:prstGeom>
        </p:spPr>
      </p:pic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CD6E330E-1817-FA46-AA16-0BB90B9C2F97}"/>
              </a:ext>
            </a:extLst>
          </p:cNvPr>
          <p:cNvGrpSpPr/>
          <p:nvPr/>
        </p:nvGrpSpPr>
        <p:grpSpPr>
          <a:xfrm>
            <a:off x="12506067" y="2028969"/>
            <a:ext cx="3318282" cy="3181547"/>
            <a:chOff x="8024738" y="2004075"/>
            <a:chExt cx="3318282" cy="3181547"/>
          </a:xfrm>
        </p:grpSpPr>
        <p:pic>
          <p:nvPicPr>
            <p:cNvPr id="115" name="Gráfico 114" descr="Ferramentas de mineração">
              <a:extLst>
                <a:ext uri="{FF2B5EF4-FFF2-40B4-BE49-F238E27FC236}">
                  <a16:creationId xmlns:a16="http://schemas.microsoft.com/office/drawing/2014/main" id="{AC87C794-0728-6E40-9E5C-9545219D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8168312" y="2010914"/>
              <a:ext cx="3174708" cy="3174708"/>
            </a:xfrm>
            <a:prstGeom prst="rect">
              <a:avLst/>
            </a:prstGeom>
          </p:spPr>
        </p:pic>
        <p:pic>
          <p:nvPicPr>
            <p:cNvPr id="116" name="Gráfico 115" descr="Ferramentas de mineração">
              <a:extLst>
                <a:ext uri="{FF2B5EF4-FFF2-40B4-BE49-F238E27FC236}">
                  <a16:creationId xmlns:a16="http://schemas.microsoft.com/office/drawing/2014/main" id="{07E93715-27D9-1F40-A214-0C355CD44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8024738" y="2004075"/>
              <a:ext cx="3174708" cy="3174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817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>
            <a:extLst>
              <a:ext uri="{FF2B5EF4-FFF2-40B4-BE49-F238E27FC236}">
                <a16:creationId xmlns:a16="http://schemas.microsoft.com/office/drawing/2014/main" id="{9780ED5A-7956-9C40-9BF9-DC25C332D3F8}"/>
              </a:ext>
            </a:extLst>
          </p:cNvPr>
          <p:cNvSpPr/>
          <p:nvPr/>
        </p:nvSpPr>
        <p:spPr>
          <a:xfrm>
            <a:off x="3203072" y="6371303"/>
            <a:ext cx="8988927" cy="486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TRUNK | Mobile iOS 2020 </a:t>
            </a:r>
            <a:r>
              <a:rPr lang="pt-BR" dirty="0" err="1"/>
              <a:t>by</a:t>
            </a:r>
            <a:r>
              <a:rPr lang="pt-BR" dirty="0"/>
              <a:t> Digital </a:t>
            </a:r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School</a:t>
            </a:r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578F5A3-3455-C448-A476-6CB2804609FA}"/>
              </a:ext>
            </a:extLst>
          </p:cNvPr>
          <p:cNvGrpSpPr/>
          <p:nvPr/>
        </p:nvGrpSpPr>
        <p:grpSpPr>
          <a:xfrm>
            <a:off x="4123151" y="7420183"/>
            <a:ext cx="3945698" cy="1710879"/>
            <a:chOff x="3630542" y="4175113"/>
            <a:chExt cx="3945698" cy="17108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5BDD6E-4D8C-954F-94B8-44CCA1940048}"/>
                </a:ext>
              </a:extLst>
            </p:cNvPr>
            <p:cNvSpPr txBox="1"/>
            <p:nvPr/>
          </p:nvSpPr>
          <p:spPr>
            <a:xfrm>
              <a:off x="3630542" y="4962662"/>
              <a:ext cx="3945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Marcelo Abi Squarisi</a:t>
              </a:r>
            </a:p>
            <a:p>
              <a:r>
                <a:rPr lang="pt-BR" dirty="0"/>
                <a:t>Paolo Prodossimo Lopes</a:t>
              </a:r>
            </a:p>
            <a:p>
              <a:r>
                <a:rPr lang="pt-BR" dirty="0"/>
                <a:t>Raphael Augusto Pereira de Oliveira</a:t>
              </a:r>
            </a:p>
          </p:txBody>
        </p:sp>
        <p:pic>
          <p:nvPicPr>
            <p:cNvPr id="22" name="Gráfico 21" descr="Usuários">
              <a:extLst>
                <a:ext uri="{FF2B5EF4-FFF2-40B4-BE49-F238E27FC236}">
                  <a16:creationId xmlns:a16="http://schemas.microsoft.com/office/drawing/2014/main" id="{9DD7B40C-2AB5-9245-80A4-FAC6BB56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30542" y="4175113"/>
              <a:ext cx="914400" cy="914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6CD5669-0B61-9C4E-A3F1-33D5DB2CC7E0}"/>
                </a:ext>
              </a:extLst>
            </p:cNvPr>
            <p:cNvSpPr txBox="1"/>
            <p:nvPr/>
          </p:nvSpPr>
          <p:spPr>
            <a:xfrm>
              <a:off x="4544942" y="4447647"/>
              <a:ext cx="1490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GRUPO 4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370E8C-6D43-C648-A42F-29E8B0AA5EB2}"/>
              </a:ext>
            </a:extLst>
          </p:cNvPr>
          <p:cNvSpPr txBox="1"/>
          <p:nvPr/>
        </p:nvSpPr>
        <p:spPr>
          <a:xfrm>
            <a:off x="-5643923" y="1936633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BackLog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268626E-D7A9-FC45-AC5D-B2B35370120D}"/>
              </a:ext>
            </a:extLst>
          </p:cNvPr>
          <p:cNvGrpSpPr/>
          <p:nvPr/>
        </p:nvGrpSpPr>
        <p:grpSpPr>
          <a:xfrm>
            <a:off x="-5498304" y="583051"/>
            <a:ext cx="2082799" cy="461665"/>
            <a:chOff x="0" y="575733"/>
            <a:chExt cx="2082799" cy="46166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51F01D2-2340-F041-99C2-AFF8E4944129}"/>
                </a:ext>
              </a:extLst>
            </p:cNvPr>
            <p:cNvSpPr txBox="1"/>
            <p:nvPr/>
          </p:nvSpPr>
          <p:spPr>
            <a:xfrm>
              <a:off x="0" y="575733"/>
              <a:ext cx="20827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   Home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Gráfico 25" descr="Início">
              <a:extLst>
                <a:ext uri="{FF2B5EF4-FFF2-40B4-BE49-F238E27FC236}">
                  <a16:creationId xmlns:a16="http://schemas.microsoft.com/office/drawing/2014/main" id="{94C4BA66-A145-134C-AE77-5F7B3239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159" y="575733"/>
              <a:ext cx="423441" cy="417209"/>
            </a:xfrm>
            <a:prstGeom prst="rect">
              <a:avLst/>
            </a:prstGeom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4D5316-BCF2-A249-88A1-0214AAC13591}"/>
              </a:ext>
            </a:extLst>
          </p:cNvPr>
          <p:cNvSpPr txBox="1"/>
          <p:nvPr/>
        </p:nvSpPr>
        <p:spPr>
          <a:xfrm>
            <a:off x="-5579988" y="1282885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Objetivo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2C1C50-13A0-8540-94FD-9CB124E7D4C9}"/>
              </a:ext>
            </a:extLst>
          </p:cNvPr>
          <p:cNvSpPr txBox="1"/>
          <p:nvPr/>
        </p:nvSpPr>
        <p:spPr>
          <a:xfrm>
            <a:off x="-5716297" y="2480289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Realizado por cada um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356E5F3-5186-F141-B5B1-797BD1FD50EA}"/>
              </a:ext>
            </a:extLst>
          </p:cNvPr>
          <p:cNvGrpSpPr/>
          <p:nvPr/>
        </p:nvGrpSpPr>
        <p:grpSpPr>
          <a:xfrm>
            <a:off x="3709977" y="-2962578"/>
            <a:ext cx="5780750" cy="2433928"/>
            <a:chOff x="3739174" y="464176"/>
            <a:chExt cx="5780750" cy="24339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032602-A72B-2A4F-A8D8-1DCA333B5D71}"/>
                </a:ext>
              </a:extLst>
            </p:cNvPr>
            <p:cNvSpPr txBox="1"/>
            <p:nvPr/>
          </p:nvSpPr>
          <p:spPr>
            <a:xfrm>
              <a:off x="3786058" y="464176"/>
              <a:ext cx="3038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spc="300" dirty="0">
                  <a:solidFill>
                    <a:srgbClr val="DAB44B"/>
                  </a:solidFill>
                  <a:latin typeface="Impact" panose="020B0806030902050204" pitchFamily="34" charset="0"/>
                </a:rPr>
                <a:t>SPRINT</a:t>
              </a:r>
              <a:r>
                <a:rPr lang="pt-BR" sz="6000" b="1" dirty="0">
                  <a:solidFill>
                    <a:srgbClr val="DAB44B"/>
                  </a:solidFill>
                  <a:latin typeface="Impact" panose="020B0806030902050204" pitchFamily="34" charset="0"/>
                </a:rPr>
                <a:t> 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9AB44F-469E-B947-B964-3D6B372E9A84}"/>
                </a:ext>
              </a:extLst>
            </p:cNvPr>
            <p:cNvSpPr txBox="1"/>
            <p:nvPr/>
          </p:nvSpPr>
          <p:spPr>
            <a:xfrm>
              <a:off x="3739174" y="103605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500" dirty="0">
                  <a:latin typeface="Impact" panose="020B0806030902050204" pitchFamily="34" charset="0"/>
                </a:rPr>
                <a:t>Protótipo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BBD60F0-4033-5A40-8147-3B271C333D1B}"/>
              </a:ext>
            </a:extLst>
          </p:cNvPr>
          <p:cNvSpPr txBox="1"/>
          <p:nvPr/>
        </p:nvSpPr>
        <p:spPr>
          <a:xfrm>
            <a:off x="-5747025" y="3977982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82458E-15CA-B14B-8133-B975D41ADB88}"/>
              </a:ext>
            </a:extLst>
          </p:cNvPr>
          <p:cNvSpPr txBox="1"/>
          <p:nvPr/>
        </p:nvSpPr>
        <p:spPr>
          <a:xfrm>
            <a:off x="-5850127" y="4926695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</a:rPr>
              <a:t>Oq</a:t>
            </a:r>
            <a:r>
              <a:rPr lang="pt-BR" sz="2400" b="1" dirty="0">
                <a:solidFill>
                  <a:schemeClr val="bg1"/>
                </a:solidFill>
              </a:rPr>
              <a:t> cada um vai fazer na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E22B40-5C63-5C45-9BAA-B6CEC2C21A07}"/>
              </a:ext>
            </a:extLst>
          </p:cNvPr>
          <p:cNvSpPr txBox="1"/>
          <p:nvPr/>
        </p:nvSpPr>
        <p:spPr>
          <a:xfrm>
            <a:off x="-5850128" y="6219854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Ferramentas usadas na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FCEBE65-15D6-964E-A666-E3DE9F948114}"/>
              </a:ext>
            </a:extLst>
          </p:cNvPr>
          <p:cNvGrpSpPr/>
          <p:nvPr/>
        </p:nvGrpSpPr>
        <p:grpSpPr>
          <a:xfrm>
            <a:off x="10231800" y="7168528"/>
            <a:ext cx="2774514" cy="1037874"/>
            <a:chOff x="9417486" y="5764369"/>
            <a:chExt cx="2774514" cy="1037874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723EFB42-C2D2-7C42-849E-8EA0E3EC78A4}"/>
                </a:ext>
              </a:extLst>
            </p:cNvPr>
            <p:cNvGrpSpPr/>
            <p:nvPr/>
          </p:nvGrpSpPr>
          <p:grpSpPr>
            <a:xfrm>
              <a:off x="9490727" y="5764369"/>
              <a:ext cx="2701273" cy="1032396"/>
              <a:chOff x="9367984" y="0"/>
              <a:chExt cx="2701273" cy="1032396"/>
            </a:xfrm>
          </p:grpSpPr>
          <p:pic>
            <p:nvPicPr>
              <p:cNvPr id="47" name="Imagem 46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23AA424-C399-5344-A7C5-5DD032C3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7473" y="555347"/>
                <a:ext cx="1595644" cy="477049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8E5DF72C-F5AA-8345-B213-8D83F5ABDDCA}"/>
                  </a:ext>
                </a:extLst>
              </p:cNvPr>
              <p:cNvGrpSpPr/>
              <p:nvPr/>
            </p:nvGrpSpPr>
            <p:grpSpPr>
              <a:xfrm>
                <a:off x="9367984" y="0"/>
                <a:ext cx="2701273" cy="965661"/>
                <a:chOff x="2577452" y="5758230"/>
                <a:chExt cx="2701273" cy="965661"/>
              </a:xfrm>
            </p:grpSpPr>
            <p:pic>
              <p:nvPicPr>
                <p:cNvPr id="49" name="Imagem 48" descr="Uma imagem contendo placa, pare&#10;&#10;Descrição gerada automaticamente">
                  <a:extLst>
                    <a:ext uri="{FF2B5EF4-FFF2-40B4-BE49-F238E27FC236}">
                      <a16:creationId xmlns:a16="http://schemas.microsoft.com/office/drawing/2014/main" id="{15BFC023-746A-5840-92C1-2B8CA4E96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77452" y="5838291"/>
                  <a:ext cx="885600" cy="885600"/>
                </a:xfrm>
                <a:prstGeom prst="rect">
                  <a:avLst/>
                </a:prstGeom>
              </p:spPr>
            </p:pic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DE4BDE9D-E9E2-3B46-BF0A-A56839ACE2A9}"/>
                    </a:ext>
                  </a:extLst>
                </p:cNvPr>
                <p:cNvSpPr txBox="1"/>
                <p:nvPr/>
              </p:nvSpPr>
              <p:spPr>
                <a:xfrm>
                  <a:off x="3419163" y="5758230"/>
                  <a:ext cx="1859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000" dirty="0">
                      <a:solidFill>
                        <a:srgbClr val="C00000"/>
                      </a:solidFill>
                      <a:latin typeface="Britannic Bold" panose="020B0903060703020204" pitchFamily="34" charset="77"/>
                    </a:rPr>
                    <a:t>TRUNK</a:t>
                  </a:r>
                  <a:endParaRPr lang="pt-BR" sz="1200" dirty="0">
                    <a:solidFill>
                      <a:srgbClr val="C00000"/>
                    </a:solidFill>
                    <a:latin typeface="Britannic Bold" panose="020B0903060703020204" pitchFamily="34" charset="77"/>
                  </a:endParaRPr>
                </a:p>
              </p:txBody>
            </p:sp>
          </p:grpSp>
        </p:grpSp>
        <p:pic>
          <p:nvPicPr>
            <p:cNvPr id="46" name="Imagem 45" descr="Mala de viagem&#10;&#10;Descrição gerada automaticamente">
              <a:extLst>
                <a:ext uri="{FF2B5EF4-FFF2-40B4-BE49-F238E27FC236}">
                  <a16:creationId xmlns:a16="http://schemas.microsoft.com/office/drawing/2014/main" id="{A5B9158E-1F86-1241-903C-A30EDE2A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17486" y="5810744"/>
              <a:ext cx="991499" cy="991499"/>
            </a:xfrm>
            <a:prstGeom prst="rect">
              <a:avLst/>
            </a:prstGeom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67C0C3A-832B-3645-90BF-972DB8F74C8F}"/>
              </a:ext>
            </a:extLst>
          </p:cNvPr>
          <p:cNvSpPr txBox="1"/>
          <p:nvPr/>
        </p:nvSpPr>
        <p:spPr>
          <a:xfrm>
            <a:off x="-5863292" y="3423487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Animaçoes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17683B07-BA7E-904F-BE38-DFAA667CB194}"/>
              </a:ext>
            </a:extLst>
          </p:cNvPr>
          <p:cNvSpPr/>
          <p:nvPr/>
        </p:nvSpPr>
        <p:spPr>
          <a:xfrm>
            <a:off x="12292314" y="2167466"/>
            <a:ext cx="847950" cy="25230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2" name="Gráfico 51" descr="Início">
            <a:extLst>
              <a:ext uri="{FF2B5EF4-FFF2-40B4-BE49-F238E27FC236}">
                <a16:creationId xmlns:a16="http://schemas.microsoft.com/office/drawing/2014/main" id="{72B75030-6329-654B-880F-FE547A590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76533" y="2294559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55" name="Gráfico 54" descr="Início">
            <a:extLst>
              <a:ext uri="{FF2B5EF4-FFF2-40B4-BE49-F238E27FC236}">
                <a16:creationId xmlns:a16="http://schemas.microsoft.com/office/drawing/2014/main" id="{6306F3AA-4A16-9B46-BFE7-EB2B026D32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76533" y="2881757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8A53D680-EF76-6744-9142-EA04825D709A}"/>
              </a:ext>
            </a:extLst>
          </p:cNvPr>
          <p:cNvSpPr/>
          <p:nvPr/>
        </p:nvSpPr>
        <p:spPr>
          <a:xfrm>
            <a:off x="12385867" y="2564002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Gráfico 56" descr="Início">
            <a:extLst>
              <a:ext uri="{FF2B5EF4-FFF2-40B4-BE49-F238E27FC236}">
                <a16:creationId xmlns:a16="http://schemas.microsoft.com/office/drawing/2014/main" id="{A771D4DD-49EC-C549-A197-66243DE38A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76533" y="3441247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58" name="Gráfico 57" descr="Início">
            <a:extLst>
              <a:ext uri="{FF2B5EF4-FFF2-40B4-BE49-F238E27FC236}">
                <a16:creationId xmlns:a16="http://schemas.microsoft.com/office/drawing/2014/main" id="{481D300C-759A-9142-ACE0-AEE513DAF7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76533" y="4042799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pic>
        <p:nvPicPr>
          <p:cNvPr id="7" name="Gráfico 6" descr="Usuários">
            <a:extLst>
              <a:ext uri="{FF2B5EF4-FFF2-40B4-BE49-F238E27FC236}">
                <a16:creationId xmlns:a16="http://schemas.microsoft.com/office/drawing/2014/main" id="{69FFD02A-8898-B144-B7BA-1761AB9663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021042" y="1683329"/>
            <a:ext cx="714969" cy="714969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15315A-6094-6C43-A683-CB0488D00A92}"/>
              </a:ext>
            </a:extLst>
          </p:cNvPr>
          <p:cNvSpPr txBox="1"/>
          <p:nvPr/>
        </p:nvSpPr>
        <p:spPr>
          <a:xfrm>
            <a:off x="-2306073" y="1819140"/>
            <a:ext cx="1461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TAREFAS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2E9489C-9686-9C4A-9F97-CA3E0E46F9A8}"/>
              </a:ext>
            </a:extLst>
          </p:cNvPr>
          <p:cNvSpPr txBox="1"/>
          <p:nvPr/>
        </p:nvSpPr>
        <p:spPr>
          <a:xfrm>
            <a:off x="4071688" y="306051"/>
            <a:ext cx="3079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RAPHAEL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sp>
        <p:nvSpPr>
          <p:cNvPr id="68" name="Retângulo Arredondado 67">
            <a:extLst>
              <a:ext uri="{FF2B5EF4-FFF2-40B4-BE49-F238E27FC236}">
                <a16:creationId xmlns:a16="http://schemas.microsoft.com/office/drawing/2014/main" id="{5F46E6CA-4EF8-C64D-B1B3-DC683FAA2EA7}"/>
              </a:ext>
            </a:extLst>
          </p:cNvPr>
          <p:cNvSpPr/>
          <p:nvPr/>
        </p:nvSpPr>
        <p:spPr>
          <a:xfrm>
            <a:off x="-430307" y="-125506"/>
            <a:ext cx="3945697" cy="7105426"/>
          </a:xfrm>
          <a:prstGeom prst="roundRect">
            <a:avLst/>
          </a:prstGeom>
          <a:solidFill>
            <a:srgbClr val="323E50"/>
          </a:solidFill>
          <a:ln>
            <a:solidFill>
              <a:srgbClr val="32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8832E57-6FB2-1A4B-9367-DB4266F82327}"/>
              </a:ext>
            </a:extLst>
          </p:cNvPr>
          <p:cNvGrpSpPr/>
          <p:nvPr/>
        </p:nvGrpSpPr>
        <p:grpSpPr>
          <a:xfrm>
            <a:off x="270139" y="258430"/>
            <a:ext cx="438521" cy="265075"/>
            <a:chOff x="133830" y="216682"/>
            <a:chExt cx="438521" cy="265075"/>
          </a:xfrm>
        </p:grpSpPr>
        <p:cxnSp>
          <p:nvCxnSpPr>
            <p:cNvPr id="70" name="Conector Reto 69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F15665BF-E730-F94F-B892-03A59993BDCF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7381CAAD-1921-B74B-8988-4C45E41B215A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351748"/>
              <a:ext cx="438521" cy="0"/>
            </a:xfrm>
            <a:prstGeom prst="line">
              <a:avLst/>
            </a:prstGeom>
            <a:ln w="76200">
              <a:solidFill>
                <a:srgbClr val="DAB44B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48BD32CD-B3FC-B241-AAF9-08DDB6FE8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tângulo Arredondado 72">
            <a:hlinkClick r:id="rId16" action="ppaction://hlinksldjump"/>
            <a:extLst>
              <a:ext uri="{FF2B5EF4-FFF2-40B4-BE49-F238E27FC236}">
                <a16:creationId xmlns:a16="http://schemas.microsoft.com/office/drawing/2014/main" id="{E391E6A7-0E36-E448-8633-C4EEAB428570}"/>
              </a:ext>
            </a:extLst>
          </p:cNvPr>
          <p:cNvSpPr/>
          <p:nvPr/>
        </p:nvSpPr>
        <p:spPr>
          <a:xfrm>
            <a:off x="229126" y="890157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Arredondado 73">
            <a:hlinkClick r:id="rId17" action="ppaction://hlinksldjump"/>
            <a:extLst>
              <a:ext uri="{FF2B5EF4-FFF2-40B4-BE49-F238E27FC236}">
                <a16:creationId xmlns:a16="http://schemas.microsoft.com/office/drawing/2014/main" id="{F024B512-7120-0042-B59F-EA4D849977FD}"/>
              </a:ext>
            </a:extLst>
          </p:cNvPr>
          <p:cNvSpPr/>
          <p:nvPr/>
        </p:nvSpPr>
        <p:spPr>
          <a:xfrm>
            <a:off x="229126" y="1834395"/>
            <a:ext cx="2973947" cy="6401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Arredondado 74">
            <a:hlinkClick r:id="rId18" action="ppaction://hlinksldjump"/>
            <a:extLst>
              <a:ext uri="{FF2B5EF4-FFF2-40B4-BE49-F238E27FC236}">
                <a16:creationId xmlns:a16="http://schemas.microsoft.com/office/drawing/2014/main" id="{D4D8F09F-CADB-824D-A516-4B50A5F22A97}"/>
              </a:ext>
            </a:extLst>
          </p:cNvPr>
          <p:cNvSpPr/>
          <p:nvPr/>
        </p:nvSpPr>
        <p:spPr>
          <a:xfrm>
            <a:off x="215162" y="2778633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Arredondado 75">
            <a:hlinkClick r:id="rId19" action="ppaction://hlinksldjump"/>
            <a:extLst>
              <a:ext uri="{FF2B5EF4-FFF2-40B4-BE49-F238E27FC236}">
                <a16:creationId xmlns:a16="http://schemas.microsoft.com/office/drawing/2014/main" id="{CDE15F73-54B0-B445-8041-E4E68CE719FC}"/>
              </a:ext>
            </a:extLst>
          </p:cNvPr>
          <p:cNvSpPr/>
          <p:nvPr/>
        </p:nvSpPr>
        <p:spPr>
          <a:xfrm>
            <a:off x="208237" y="3722871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Arredondado 76">
            <a:hlinkClick r:id="rId20" action="ppaction://hlinksldjump"/>
            <a:extLst>
              <a:ext uri="{FF2B5EF4-FFF2-40B4-BE49-F238E27FC236}">
                <a16:creationId xmlns:a16="http://schemas.microsoft.com/office/drawing/2014/main" id="{2924775E-295E-E341-A42C-D13CC47577A4}"/>
              </a:ext>
            </a:extLst>
          </p:cNvPr>
          <p:cNvSpPr/>
          <p:nvPr/>
        </p:nvSpPr>
        <p:spPr>
          <a:xfrm>
            <a:off x="208236" y="4667109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Arredondado 77">
            <a:hlinkClick r:id="rId21" action="ppaction://hlinksldjump"/>
            <a:extLst>
              <a:ext uri="{FF2B5EF4-FFF2-40B4-BE49-F238E27FC236}">
                <a16:creationId xmlns:a16="http://schemas.microsoft.com/office/drawing/2014/main" id="{03C2BF79-ACF6-E74C-937D-819330AD4C9C}"/>
              </a:ext>
            </a:extLst>
          </p:cNvPr>
          <p:cNvSpPr/>
          <p:nvPr/>
        </p:nvSpPr>
        <p:spPr>
          <a:xfrm>
            <a:off x="177116" y="561134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43C72E6-B547-2C46-A703-C4DC821D9F0C}"/>
              </a:ext>
            </a:extLst>
          </p:cNvPr>
          <p:cNvGrpSpPr/>
          <p:nvPr/>
        </p:nvGrpSpPr>
        <p:grpSpPr>
          <a:xfrm>
            <a:off x="271658" y="894237"/>
            <a:ext cx="1243817" cy="603417"/>
            <a:chOff x="-269083" y="846631"/>
            <a:chExt cx="1660175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0" name="Gráfico 79" descr="Templo asiático">
              <a:hlinkClick r:id="rId16" action="ppaction://hlinksldjump"/>
              <a:extLst>
                <a:ext uri="{FF2B5EF4-FFF2-40B4-BE49-F238E27FC236}">
                  <a16:creationId xmlns:a16="http://schemas.microsoft.com/office/drawing/2014/main" id="{E78CD547-AEF3-EB41-AD54-C4F555DD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269083" y="846631"/>
              <a:ext cx="714969" cy="714969"/>
            </a:xfrm>
            <a:prstGeom prst="rect">
              <a:avLst/>
            </a:prstGeom>
          </p:spPr>
        </p:pic>
        <p:sp>
          <p:nvSpPr>
            <p:cNvPr id="81" name="CaixaDeTexto 80">
              <a:hlinkClick r:id="rId16" action="ppaction://hlinksldjump"/>
              <a:extLst>
                <a:ext uri="{FF2B5EF4-FFF2-40B4-BE49-F238E27FC236}">
                  <a16:creationId xmlns:a16="http://schemas.microsoft.com/office/drawing/2014/main" id="{A60E7AB7-0A4B-7048-9162-AA49CCA32D29}"/>
                </a:ext>
              </a:extLst>
            </p:cNvPr>
            <p:cNvSpPr txBox="1"/>
            <p:nvPr/>
          </p:nvSpPr>
          <p:spPr>
            <a:xfrm>
              <a:off x="384085" y="983525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C75C76A-E28F-934D-ACBA-368B7B05860C}"/>
              </a:ext>
            </a:extLst>
          </p:cNvPr>
          <p:cNvGrpSpPr/>
          <p:nvPr/>
        </p:nvGrpSpPr>
        <p:grpSpPr>
          <a:xfrm>
            <a:off x="271817" y="1875378"/>
            <a:ext cx="1697024" cy="603417"/>
            <a:chOff x="-272383" y="1818768"/>
            <a:chExt cx="2265083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3" name="Gráfico 82" descr="Apresentação com lista de verificação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583E08-B962-2A4B-ABEB-153083B1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272383" y="1818768"/>
              <a:ext cx="714969" cy="714969"/>
            </a:xfrm>
            <a:prstGeom prst="rect">
              <a:avLst/>
            </a:prstGeom>
          </p:spPr>
        </p:pic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7D2176D-2B97-AF4F-B1CF-90D2174B4310}"/>
                </a:ext>
              </a:extLst>
            </p:cNvPr>
            <p:cNvSpPr txBox="1"/>
            <p:nvPr/>
          </p:nvSpPr>
          <p:spPr>
            <a:xfrm>
              <a:off x="294475" y="1866759"/>
              <a:ext cx="169822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REALIZADO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7C80FB-237E-9241-98BE-3F97A09902CF}"/>
              </a:ext>
            </a:extLst>
          </p:cNvPr>
          <p:cNvGrpSpPr/>
          <p:nvPr/>
        </p:nvGrpSpPr>
        <p:grpSpPr>
          <a:xfrm>
            <a:off x="195372" y="2840178"/>
            <a:ext cx="1725362" cy="517070"/>
            <a:chOff x="-258749" y="2859953"/>
            <a:chExt cx="2302913" cy="6126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6" name="Gráfico 85" descr="Smartphone">
              <a:extLst>
                <a:ext uri="{FF2B5EF4-FFF2-40B4-BE49-F238E27FC236}">
                  <a16:creationId xmlns:a16="http://schemas.microsoft.com/office/drawing/2014/main" id="{F669CB2D-6845-C444-AF50-4E067514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258749" y="2859953"/>
              <a:ext cx="685107" cy="612659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2DE8E94-563D-364B-AE2E-58A401C6E540}"/>
                </a:ext>
              </a:extLst>
            </p:cNvPr>
            <p:cNvSpPr txBox="1"/>
            <p:nvPr/>
          </p:nvSpPr>
          <p:spPr>
            <a:xfrm>
              <a:off x="229372" y="2887070"/>
              <a:ext cx="1814792" cy="47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SIMULAÇÃO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306D2DD3-EFC1-0440-BD46-4B43F3414558}"/>
              </a:ext>
            </a:extLst>
          </p:cNvPr>
          <p:cNvGrpSpPr/>
          <p:nvPr/>
        </p:nvGrpSpPr>
        <p:grpSpPr>
          <a:xfrm>
            <a:off x="268624" y="3743265"/>
            <a:ext cx="1498097" cy="603417"/>
            <a:chOff x="-221086" y="3935157"/>
            <a:chExt cx="1999576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9" name="Gráfico 88" descr="Setas de Divisão">
              <a:extLst>
                <a:ext uri="{FF2B5EF4-FFF2-40B4-BE49-F238E27FC236}">
                  <a16:creationId xmlns:a16="http://schemas.microsoft.com/office/drawing/2014/main" id="{DBDC8BC2-E07D-9F4A-A478-CD0DC34B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-221086" y="3935157"/>
              <a:ext cx="714969" cy="714969"/>
            </a:xfrm>
            <a:prstGeom prst="rect">
              <a:avLst/>
            </a:prstGeom>
          </p:spPr>
        </p:pic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6B84DE27-58CF-E24B-A1EE-A80297317EA3}"/>
                </a:ext>
              </a:extLst>
            </p:cNvPr>
            <p:cNvSpPr txBox="1"/>
            <p:nvPr/>
          </p:nvSpPr>
          <p:spPr>
            <a:xfrm>
              <a:off x="401196" y="3996756"/>
              <a:ext cx="13772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SPRINT 2</a:t>
              </a: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06DDC6B9-89B4-9F46-AAD6-C5676092500A}"/>
              </a:ext>
            </a:extLst>
          </p:cNvPr>
          <p:cNvGrpSpPr/>
          <p:nvPr/>
        </p:nvGrpSpPr>
        <p:grpSpPr>
          <a:xfrm>
            <a:off x="197856" y="4682418"/>
            <a:ext cx="2129698" cy="603417"/>
            <a:chOff x="-225571" y="4958963"/>
            <a:chExt cx="2842597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2" name="Gráfico 91" descr="Engrenagens">
              <a:extLst>
                <a:ext uri="{FF2B5EF4-FFF2-40B4-BE49-F238E27FC236}">
                  <a16:creationId xmlns:a16="http://schemas.microsoft.com/office/drawing/2014/main" id="{83010D5C-76A3-4143-BE72-C3456EEE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-225571" y="4958963"/>
              <a:ext cx="714969" cy="714969"/>
            </a:xfrm>
            <a:prstGeom prst="rect">
              <a:avLst/>
            </a:prstGeom>
          </p:spPr>
        </p:pic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6609F95C-4295-D147-AE2A-E8ABD675ACAD}"/>
                </a:ext>
              </a:extLst>
            </p:cNvPr>
            <p:cNvSpPr txBox="1"/>
            <p:nvPr/>
          </p:nvSpPr>
          <p:spPr>
            <a:xfrm>
              <a:off x="442585" y="5107635"/>
              <a:ext cx="21744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FERRAMENTAS</a:t>
              </a:r>
            </a:p>
          </p:txBody>
        </p:sp>
      </p:grp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DF2CBB05-C382-D44F-AB79-0FE5658C6AFB}"/>
              </a:ext>
            </a:extLst>
          </p:cNvPr>
          <p:cNvSpPr txBox="1"/>
          <p:nvPr/>
        </p:nvSpPr>
        <p:spPr>
          <a:xfrm>
            <a:off x="873251" y="5692244"/>
            <a:ext cx="631381" cy="402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INFO</a:t>
            </a:r>
          </a:p>
        </p:txBody>
      </p:sp>
      <p:sp>
        <p:nvSpPr>
          <p:cNvPr id="97" name="Retângulo Arredondado 96">
            <a:extLst>
              <a:ext uri="{FF2B5EF4-FFF2-40B4-BE49-F238E27FC236}">
                <a16:creationId xmlns:a16="http://schemas.microsoft.com/office/drawing/2014/main" id="{E5A47BAC-374F-E44F-8CD7-E2BE55277411}"/>
              </a:ext>
            </a:extLst>
          </p:cNvPr>
          <p:cNvSpPr/>
          <p:nvPr/>
        </p:nvSpPr>
        <p:spPr>
          <a:xfrm>
            <a:off x="270138" y="846631"/>
            <a:ext cx="3114349" cy="752047"/>
          </a:xfrm>
          <a:prstGeom prst="roundRect">
            <a:avLst/>
          </a:prstGeom>
          <a:noFill/>
          <a:ln>
            <a:noFill/>
          </a:ln>
          <a:effectLst>
            <a:outerShdw blurRad="63500" sx="200000" sy="20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F04A63BD-B796-F94D-ADF1-4BD75F99A3ED}"/>
              </a:ext>
            </a:extLst>
          </p:cNvPr>
          <p:cNvSpPr/>
          <p:nvPr/>
        </p:nvSpPr>
        <p:spPr>
          <a:xfrm>
            <a:off x="8068849" y="421796"/>
            <a:ext cx="3851493" cy="8610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8" name="Gráfico 97" descr="Início">
            <a:hlinkClick r:id="rId17" action="ppaction://hlinksldjump"/>
            <a:extLst>
              <a:ext uri="{FF2B5EF4-FFF2-40B4-BE49-F238E27FC236}">
                <a16:creationId xmlns:a16="http://schemas.microsoft.com/office/drawing/2014/main" id="{5277DE41-C43F-F94F-BD60-0DCB4B3C9EE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350352" y="548888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1DC94C6A-A318-0B4F-9289-E88B8580C96E}"/>
              </a:ext>
            </a:extLst>
          </p:cNvPr>
          <p:cNvSpPr/>
          <p:nvPr/>
        </p:nvSpPr>
        <p:spPr>
          <a:xfrm>
            <a:off x="11095819" y="1095364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CaixaDeTexto 99">
            <a:hlinkClick r:id="rId34" action="ppaction://hlinksldjump"/>
            <a:extLst>
              <a:ext uri="{FF2B5EF4-FFF2-40B4-BE49-F238E27FC236}">
                <a16:creationId xmlns:a16="http://schemas.microsoft.com/office/drawing/2014/main" id="{D986446C-41DB-1D47-9749-E3CDA77C65AC}"/>
              </a:ext>
            </a:extLst>
          </p:cNvPr>
          <p:cNvSpPr txBox="1"/>
          <p:nvPr/>
        </p:nvSpPr>
        <p:spPr>
          <a:xfrm>
            <a:off x="9023969" y="623153"/>
            <a:ext cx="76027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27000" sx="107000" sy="107000" algn="ctr" rotWithShape="0">
                    <a:prstClr val="black">
                      <a:alpha val="48000"/>
                    </a:prstClr>
                  </a:outerShdw>
                </a:effectLst>
              </a:rPr>
              <a:t>M.A.S</a:t>
            </a:r>
          </a:p>
        </p:txBody>
      </p:sp>
      <p:sp>
        <p:nvSpPr>
          <p:cNvPr id="101" name="CaixaDeTexto 100">
            <a:hlinkClick r:id="rId35" action="ppaction://hlinksldjump"/>
            <a:extLst>
              <a:ext uri="{FF2B5EF4-FFF2-40B4-BE49-F238E27FC236}">
                <a16:creationId xmlns:a16="http://schemas.microsoft.com/office/drawing/2014/main" id="{8CEEF314-44E2-A341-B19D-7F88661A2BD6}"/>
              </a:ext>
            </a:extLst>
          </p:cNvPr>
          <p:cNvSpPr txBox="1"/>
          <p:nvPr/>
        </p:nvSpPr>
        <p:spPr>
          <a:xfrm>
            <a:off x="9888667" y="623153"/>
            <a:ext cx="661143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P.P.L.</a:t>
            </a:r>
          </a:p>
        </p:txBody>
      </p:sp>
      <p:sp>
        <p:nvSpPr>
          <p:cNvPr id="102" name="CaixaDeTexto 101">
            <a:hlinkClick r:id="rId36" action="ppaction://hlinksldjump"/>
            <a:extLst>
              <a:ext uri="{FF2B5EF4-FFF2-40B4-BE49-F238E27FC236}">
                <a16:creationId xmlns:a16="http://schemas.microsoft.com/office/drawing/2014/main" id="{71B31C19-724E-604F-BD0E-081AE5A27219}"/>
              </a:ext>
            </a:extLst>
          </p:cNvPr>
          <p:cNvSpPr txBox="1"/>
          <p:nvPr/>
        </p:nvSpPr>
        <p:spPr>
          <a:xfrm>
            <a:off x="10669695" y="606989"/>
            <a:ext cx="949362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323E50"/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R.A.P.O.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3B87B83E-2607-2949-8A2E-44715853D9AC}"/>
              </a:ext>
            </a:extLst>
          </p:cNvPr>
          <p:cNvSpPr txBox="1"/>
          <p:nvPr/>
        </p:nvSpPr>
        <p:spPr>
          <a:xfrm>
            <a:off x="3929346" y="-953425"/>
            <a:ext cx="3914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PROTOTIPO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pic>
        <p:nvPicPr>
          <p:cNvPr id="104" name="Imagem 103">
            <a:extLst>
              <a:ext uri="{FF2B5EF4-FFF2-40B4-BE49-F238E27FC236}">
                <a16:creationId xmlns:a16="http://schemas.microsoft.com/office/drawing/2014/main" id="{F681D227-248D-7742-9C8C-84F30E7805F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565380" y="1880973"/>
            <a:ext cx="2742554" cy="3265687"/>
          </a:xfrm>
          <a:prstGeom prst="ellipse">
            <a:avLst/>
          </a:prstGeom>
          <a:solidFill>
            <a:schemeClr val="tx2">
              <a:lumMod val="50000"/>
            </a:schemeClr>
          </a:solidFill>
          <a:ln w="190500" cap="rnd">
            <a:solidFill>
              <a:schemeClr val="tx2">
                <a:lumMod val="50000"/>
              </a:schemeClr>
            </a:solidFill>
            <a:prstDash val="solid"/>
          </a:ln>
          <a:effectLst>
            <a:outerShdw blurRad="254000" dist="38100" dir="18900000" algn="bl" rotWithShape="0">
              <a:prstClr val="black">
                <a:alpha val="64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A8F844E3-6470-4C48-83D4-B793AE6898D3}"/>
              </a:ext>
            </a:extLst>
          </p:cNvPr>
          <p:cNvSpPr txBox="1"/>
          <p:nvPr/>
        </p:nvSpPr>
        <p:spPr>
          <a:xfrm>
            <a:off x="4071688" y="1744550"/>
            <a:ext cx="37908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2">
                    <a:lumMod val="25000"/>
                  </a:schemeClr>
                </a:solidFill>
              </a:rPr>
              <a:t>Tarefas realizadas na </a:t>
            </a:r>
          </a:p>
          <a:p>
            <a:r>
              <a:rPr lang="pt-BR" sz="3200" b="1" dirty="0">
                <a:solidFill>
                  <a:schemeClr val="bg2">
                    <a:lumMod val="25000"/>
                  </a:schemeClr>
                </a:solidFill>
              </a:rPr>
              <a:t>Sprint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aixaDeTexto 106">
                <a:extLst>
                  <a:ext uri="{FF2B5EF4-FFF2-40B4-BE49-F238E27FC236}">
                    <a16:creationId xmlns:a16="http://schemas.microsoft.com/office/drawing/2014/main" id="{3D87828B-E0F7-5046-8C3D-A70BD0F8F7D0}"/>
                  </a:ext>
                </a:extLst>
              </p:cNvPr>
              <p:cNvSpPr txBox="1"/>
              <p:nvPr/>
            </p:nvSpPr>
            <p:spPr>
              <a:xfrm>
                <a:off x="4320375" y="2824249"/>
                <a:ext cx="3174708" cy="1284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pt-BR" dirty="0"/>
                  <a:t>Apresentou Ideias de design e                        finalidades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07" name="CaixaDeTexto 106">
                <a:extLst>
                  <a:ext uri="{FF2B5EF4-FFF2-40B4-BE49-F238E27FC236}">
                    <a16:creationId xmlns:a16="http://schemas.microsoft.com/office/drawing/2014/main" id="{3D87828B-E0F7-5046-8C3D-A70BD0F8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75" y="2824249"/>
                <a:ext cx="3174708" cy="1284134"/>
              </a:xfrm>
              <a:prstGeom prst="rect">
                <a:avLst/>
              </a:prstGeom>
              <a:blipFill>
                <a:blip r:embed="rId38"/>
                <a:stretch>
                  <a:fillRect l="-1600" r="-388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" name="Gráfico 107" descr="Informações">
            <a:extLst>
              <a:ext uri="{FF2B5EF4-FFF2-40B4-BE49-F238E27FC236}">
                <a16:creationId xmlns:a16="http://schemas.microsoft.com/office/drawing/2014/main" id="{102E5B8D-CBB8-604F-9849-7D72E3E7545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85128" y="5686549"/>
            <a:ext cx="535661" cy="495448"/>
          </a:xfrm>
          <a:prstGeom prst="rect">
            <a:avLst/>
          </a:prstGeom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CBDF76B5-321E-1B48-AA7C-016A1C2FBA21}"/>
              </a:ext>
            </a:extLst>
          </p:cNvPr>
          <p:cNvGrpSpPr/>
          <p:nvPr/>
        </p:nvGrpSpPr>
        <p:grpSpPr>
          <a:xfrm>
            <a:off x="12494987" y="1044716"/>
            <a:ext cx="8273350" cy="3501333"/>
            <a:chOff x="3925866" y="1349143"/>
            <a:chExt cx="8273350" cy="3501333"/>
          </a:xfrm>
        </p:grpSpPr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3624E875-F498-284E-8A63-E845584EC482}"/>
                </a:ext>
              </a:extLst>
            </p:cNvPr>
            <p:cNvSpPr txBox="1"/>
            <p:nvPr/>
          </p:nvSpPr>
          <p:spPr>
            <a:xfrm>
              <a:off x="3925866" y="2517804"/>
              <a:ext cx="3996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Entre em contato</a:t>
              </a:r>
              <a:endPara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E2EBFBB3-8144-8F42-A7CC-3EE3752FE64E}"/>
                </a:ext>
              </a:extLst>
            </p:cNvPr>
            <p:cNvSpPr txBox="1"/>
            <p:nvPr/>
          </p:nvSpPr>
          <p:spPr>
            <a:xfrm>
              <a:off x="4024497" y="3081312"/>
              <a:ext cx="48483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Paolo: </a:t>
              </a:r>
              <a:r>
                <a:rPr lang="pt-BR" dirty="0">
                  <a:hlinkClick r:id="rId41"/>
                </a:rPr>
                <a:t>paolo.prodossimo.lopes@gmail.com</a:t>
              </a:r>
              <a:endParaRPr lang="pt-BR" dirty="0"/>
            </a:p>
            <a:p>
              <a:r>
                <a:rPr lang="pt-BR" b="1" dirty="0"/>
                <a:t>Marcelo: </a:t>
              </a:r>
              <a:r>
                <a:rPr lang="pt-BR" u="sng" dirty="0">
                  <a:hlinkClick r:id="rId42"/>
                </a:rPr>
                <a:t>marceloabisquarisi@gmail.com</a:t>
              </a:r>
              <a:endParaRPr lang="pt-BR" dirty="0"/>
            </a:p>
            <a:p>
              <a:r>
                <a:rPr lang="pt-BR" b="1" dirty="0"/>
                <a:t>Raphael: </a:t>
              </a:r>
              <a:r>
                <a:rPr lang="pt-BR" u="sng" dirty="0">
                  <a:hlinkClick r:id="rId43"/>
                </a:rPr>
                <a:t>rap.oliveira@usp.br</a:t>
              </a:r>
              <a:endParaRPr lang="pt-BR" dirty="0"/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731B3233-713F-3344-AC4F-1023E7D1E3E5}"/>
                </a:ext>
              </a:extLst>
            </p:cNvPr>
            <p:cNvSpPr txBox="1"/>
            <p:nvPr/>
          </p:nvSpPr>
          <p:spPr>
            <a:xfrm>
              <a:off x="8375687" y="1349143"/>
              <a:ext cx="3823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323E50"/>
                  </a:solidFill>
                </a:rPr>
                <a:t>Baixe a apresentação</a:t>
              </a:r>
              <a:endParaRPr lang="pt-BR" sz="1400" b="1" dirty="0">
                <a:solidFill>
                  <a:srgbClr val="323E50"/>
                </a:solidFill>
              </a:endParaRPr>
            </a:p>
          </p:txBody>
        </p:sp>
        <p:pic>
          <p:nvPicPr>
            <p:cNvPr id="113" name="Imagem 112" descr="Código QR&#10;&#10;Descrição gerada automaticamente">
              <a:extLst>
                <a:ext uri="{FF2B5EF4-FFF2-40B4-BE49-F238E27FC236}">
                  <a16:creationId xmlns:a16="http://schemas.microsoft.com/office/drawing/2014/main" id="{D185B7AB-E8AC-AA48-9653-52D6AA7F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9283321" y="2169513"/>
              <a:ext cx="1861780" cy="2680963"/>
            </a:xfrm>
            <a:prstGeom prst="rect">
              <a:avLst/>
            </a:prstGeom>
          </p:spPr>
        </p:pic>
      </p:grpSp>
      <p:pic>
        <p:nvPicPr>
          <p:cNvPr id="94" name="Imagem 93">
            <a:extLst>
              <a:ext uri="{FF2B5EF4-FFF2-40B4-BE49-F238E27FC236}">
                <a16:creationId xmlns:a16="http://schemas.microsoft.com/office/drawing/2014/main" id="{51C7434C-370D-9847-8458-3FF0396BE458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544424" y="2462589"/>
            <a:ext cx="2651511" cy="3536930"/>
          </a:xfrm>
          <a:prstGeom prst="rect">
            <a:avLst/>
          </a:prstGeom>
        </p:spPr>
      </p:pic>
      <p:grpSp>
        <p:nvGrpSpPr>
          <p:cNvPr id="95" name="Agrupar 94">
            <a:extLst>
              <a:ext uri="{FF2B5EF4-FFF2-40B4-BE49-F238E27FC236}">
                <a16:creationId xmlns:a16="http://schemas.microsoft.com/office/drawing/2014/main" id="{5FFF316F-C8C4-EC4B-B4C8-9C51801732A1}"/>
              </a:ext>
            </a:extLst>
          </p:cNvPr>
          <p:cNvGrpSpPr/>
          <p:nvPr/>
        </p:nvGrpSpPr>
        <p:grpSpPr>
          <a:xfrm>
            <a:off x="12506067" y="2028969"/>
            <a:ext cx="3318282" cy="3181547"/>
            <a:chOff x="8024738" y="2004075"/>
            <a:chExt cx="3318282" cy="3181547"/>
          </a:xfrm>
        </p:grpSpPr>
        <p:pic>
          <p:nvPicPr>
            <p:cNvPr id="114" name="Gráfico 113" descr="Ferramentas de mineração">
              <a:extLst>
                <a:ext uri="{FF2B5EF4-FFF2-40B4-BE49-F238E27FC236}">
                  <a16:creationId xmlns:a16="http://schemas.microsoft.com/office/drawing/2014/main" id="{2E719E3A-D1EE-1843-A640-4627A59A9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8168312" y="2010914"/>
              <a:ext cx="3174708" cy="3174708"/>
            </a:xfrm>
            <a:prstGeom prst="rect">
              <a:avLst/>
            </a:prstGeom>
          </p:spPr>
        </p:pic>
        <p:pic>
          <p:nvPicPr>
            <p:cNvPr id="115" name="Gráfico 114" descr="Ferramentas de mineração">
              <a:extLst>
                <a:ext uri="{FF2B5EF4-FFF2-40B4-BE49-F238E27FC236}">
                  <a16:creationId xmlns:a16="http://schemas.microsoft.com/office/drawing/2014/main" id="{30389DC7-7DE7-1147-8913-45DB3C62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8024738" y="2004075"/>
              <a:ext cx="3174708" cy="3174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31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E856B40-0C89-EE42-825F-28A2221B0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879" y="1510677"/>
            <a:ext cx="5306960" cy="2000274"/>
          </a:xfrm>
          <a:prstGeom prst="rect">
            <a:avLst/>
          </a:prstGeom>
        </p:spPr>
      </p:pic>
      <p:pic>
        <p:nvPicPr>
          <p:cNvPr id="39" name="Imagem 3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61411D-79F8-604F-9704-EE59633A4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659" y="3585835"/>
            <a:ext cx="6099308" cy="2298922"/>
          </a:xfrm>
          <a:prstGeom prst="rect">
            <a:avLst/>
          </a:prstGeom>
        </p:spPr>
      </p:pic>
      <p:sp>
        <p:nvSpPr>
          <p:cNvPr id="95" name="Retângulo 94">
            <a:extLst>
              <a:ext uri="{FF2B5EF4-FFF2-40B4-BE49-F238E27FC236}">
                <a16:creationId xmlns:a16="http://schemas.microsoft.com/office/drawing/2014/main" id="{D2BC8691-CFAE-054E-84C7-DA85013F3CA1}"/>
              </a:ext>
            </a:extLst>
          </p:cNvPr>
          <p:cNvSpPr/>
          <p:nvPr/>
        </p:nvSpPr>
        <p:spPr>
          <a:xfrm>
            <a:off x="3203072" y="6371303"/>
            <a:ext cx="8988927" cy="486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TRUNK | Mobile iOS 2020 </a:t>
            </a:r>
            <a:r>
              <a:rPr lang="pt-BR" dirty="0" err="1"/>
              <a:t>by</a:t>
            </a:r>
            <a:r>
              <a:rPr lang="pt-BR" dirty="0"/>
              <a:t> Digital </a:t>
            </a:r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School</a:t>
            </a:r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578F5A3-3455-C448-A476-6CB2804609FA}"/>
              </a:ext>
            </a:extLst>
          </p:cNvPr>
          <p:cNvGrpSpPr/>
          <p:nvPr/>
        </p:nvGrpSpPr>
        <p:grpSpPr>
          <a:xfrm>
            <a:off x="4123151" y="7420183"/>
            <a:ext cx="3945698" cy="1710879"/>
            <a:chOff x="3630542" y="4175113"/>
            <a:chExt cx="3945698" cy="17108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5BDD6E-4D8C-954F-94B8-44CCA1940048}"/>
                </a:ext>
              </a:extLst>
            </p:cNvPr>
            <p:cNvSpPr txBox="1"/>
            <p:nvPr/>
          </p:nvSpPr>
          <p:spPr>
            <a:xfrm>
              <a:off x="3630542" y="4962662"/>
              <a:ext cx="3945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Marcelo Abi Squarisi</a:t>
              </a:r>
            </a:p>
            <a:p>
              <a:r>
                <a:rPr lang="pt-BR" dirty="0"/>
                <a:t>Paolo Prodossimo Lopes</a:t>
              </a:r>
            </a:p>
            <a:p>
              <a:r>
                <a:rPr lang="pt-BR" dirty="0"/>
                <a:t>Raphael Augusto Pereira de Oliveira</a:t>
              </a:r>
            </a:p>
          </p:txBody>
        </p:sp>
        <p:pic>
          <p:nvPicPr>
            <p:cNvPr id="22" name="Gráfico 21" descr="Usuários">
              <a:extLst>
                <a:ext uri="{FF2B5EF4-FFF2-40B4-BE49-F238E27FC236}">
                  <a16:creationId xmlns:a16="http://schemas.microsoft.com/office/drawing/2014/main" id="{9DD7B40C-2AB5-9245-80A4-FAC6BB56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30542" y="4175113"/>
              <a:ext cx="914400" cy="914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6CD5669-0B61-9C4E-A3F1-33D5DB2CC7E0}"/>
                </a:ext>
              </a:extLst>
            </p:cNvPr>
            <p:cNvSpPr txBox="1"/>
            <p:nvPr/>
          </p:nvSpPr>
          <p:spPr>
            <a:xfrm>
              <a:off x="4544942" y="4447647"/>
              <a:ext cx="1490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GRUPO 4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370E8C-6D43-C648-A42F-29E8B0AA5EB2}"/>
              </a:ext>
            </a:extLst>
          </p:cNvPr>
          <p:cNvSpPr txBox="1"/>
          <p:nvPr/>
        </p:nvSpPr>
        <p:spPr>
          <a:xfrm>
            <a:off x="-5643923" y="1936633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BackLog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268626E-D7A9-FC45-AC5D-B2B35370120D}"/>
              </a:ext>
            </a:extLst>
          </p:cNvPr>
          <p:cNvGrpSpPr/>
          <p:nvPr/>
        </p:nvGrpSpPr>
        <p:grpSpPr>
          <a:xfrm>
            <a:off x="-5498304" y="583051"/>
            <a:ext cx="2082799" cy="461665"/>
            <a:chOff x="0" y="575733"/>
            <a:chExt cx="2082799" cy="46166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51F01D2-2340-F041-99C2-AFF8E4944129}"/>
                </a:ext>
              </a:extLst>
            </p:cNvPr>
            <p:cNvSpPr txBox="1"/>
            <p:nvPr/>
          </p:nvSpPr>
          <p:spPr>
            <a:xfrm>
              <a:off x="0" y="575733"/>
              <a:ext cx="20827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   Home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Gráfico 25" descr="Início">
              <a:extLst>
                <a:ext uri="{FF2B5EF4-FFF2-40B4-BE49-F238E27FC236}">
                  <a16:creationId xmlns:a16="http://schemas.microsoft.com/office/drawing/2014/main" id="{94C4BA66-A145-134C-AE77-5F7B3239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6159" y="575733"/>
              <a:ext cx="423441" cy="417209"/>
            </a:xfrm>
            <a:prstGeom prst="rect">
              <a:avLst/>
            </a:prstGeom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4D5316-BCF2-A249-88A1-0214AAC13591}"/>
              </a:ext>
            </a:extLst>
          </p:cNvPr>
          <p:cNvSpPr txBox="1"/>
          <p:nvPr/>
        </p:nvSpPr>
        <p:spPr>
          <a:xfrm>
            <a:off x="-5579988" y="1282885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Objetivo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2C1C50-13A0-8540-94FD-9CB124E7D4C9}"/>
              </a:ext>
            </a:extLst>
          </p:cNvPr>
          <p:cNvSpPr txBox="1"/>
          <p:nvPr/>
        </p:nvSpPr>
        <p:spPr>
          <a:xfrm>
            <a:off x="-5716297" y="2480289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Realizado por cada um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356E5F3-5186-F141-B5B1-797BD1FD50EA}"/>
              </a:ext>
            </a:extLst>
          </p:cNvPr>
          <p:cNvGrpSpPr/>
          <p:nvPr/>
        </p:nvGrpSpPr>
        <p:grpSpPr>
          <a:xfrm>
            <a:off x="3709977" y="-2962578"/>
            <a:ext cx="5780750" cy="2433928"/>
            <a:chOff x="3739174" y="464176"/>
            <a:chExt cx="5780750" cy="24339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032602-A72B-2A4F-A8D8-1DCA333B5D71}"/>
                </a:ext>
              </a:extLst>
            </p:cNvPr>
            <p:cNvSpPr txBox="1"/>
            <p:nvPr/>
          </p:nvSpPr>
          <p:spPr>
            <a:xfrm>
              <a:off x="3786058" y="464176"/>
              <a:ext cx="3038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spc="300" dirty="0">
                  <a:solidFill>
                    <a:srgbClr val="DAB44B"/>
                  </a:solidFill>
                  <a:latin typeface="Impact" panose="020B0806030902050204" pitchFamily="34" charset="0"/>
                </a:rPr>
                <a:t>SPRINT</a:t>
              </a:r>
              <a:r>
                <a:rPr lang="pt-BR" sz="6000" b="1" dirty="0">
                  <a:solidFill>
                    <a:srgbClr val="DAB44B"/>
                  </a:solidFill>
                  <a:latin typeface="Impact" panose="020B0806030902050204" pitchFamily="34" charset="0"/>
                </a:rPr>
                <a:t> 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9AB44F-469E-B947-B964-3D6B372E9A84}"/>
                </a:ext>
              </a:extLst>
            </p:cNvPr>
            <p:cNvSpPr txBox="1"/>
            <p:nvPr/>
          </p:nvSpPr>
          <p:spPr>
            <a:xfrm>
              <a:off x="3739174" y="103605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500" dirty="0">
                  <a:latin typeface="Impact" panose="020B0806030902050204" pitchFamily="34" charset="0"/>
                </a:rPr>
                <a:t>Protótipo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BBD60F0-4033-5A40-8147-3B271C333D1B}"/>
              </a:ext>
            </a:extLst>
          </p:cNvPr>
          <p:cNvSpPr txBox="1"/>
          <p:nvPr/>
        </p:nvSpPr>
        <p:spPr>
          <a:xfrm>
            <a:off x="-5747025" y="3977982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82458E-15CA-B14B-8133-B975D41ADB88}"/>
              </a:ext>
            </a:extLst>
          </p:cNvPr>
          <p:cNvSpPr txBox="1"/>
          <p:nvPr/>
        </p:nvSpPr>
        <p:spPr>
          <a:xfrm>
            <a:off x="-5850127" y="4926695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</a:rPr>
              <a:t>Oq</a:t>
            </a:r>
            <a:r>
              <a:rPr lang="pt-BR" sz="2400" b="1" dirty="0">
                <a:solidFill>
                  <a:schemeClr val="bg1"/>
                </a:solidFill>
              </a:rPr>
              <a:t> cada um vai fazer na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E22B40-5C63-5C45-9BAA-B6CEC2C21A07}"/>
              </a:ext>
            </a:extLst>
          </p:cNvPr>
          <p:cNvSpPr txBox="1"/>
          <p:nvPr/>
        </p:nvSpPr>
        <p:spPr>
          <a:xfrm>
            <a:off x="-5850128" y="6219854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Ferramentas usadas na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FCEBE65-15D6-964E-A666-E3DE9F948114}"/>
              </a:ext>
            </a:extLst>
          </p:cNvPr>
          <p:cNvGrpSpPr/>
          <p:nvPr/>
        </p:nvGrpSpPr>
        <p:grpSpPr>
          <a:xfrm>
            <a:off x="10885376" y="8273886"/>
            <a:ext cx="2774514" cy="1037874"/>
            <a:chOff x="9417486" y="5764369"/>
            <a:chExt cx="2774514" cy="1037874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723EFB42-C2D2-7C42-849E-8EA0E3EC78A4}"/>
                </a:ext>
              </a:extLst>
            </p:cNvPr>
            <p:cNvGrpSpPr/>
            <p:nvPr/>
          </p:nvGrpSpPr>
          <p:grpSpPr>
            <a:xfrm>
              <a:off x="9490727" y="5764369"/>
              <a:ext cx="2701273" cy="1032396"/>
              <a:chOff x="9367984" y="0"/>
              <a:chExt cx="2701273" cy="1032396"/>
            </a:xfrm>
          </p:grpSpPr>
          <p:pic>
            <p:nvPicPr>
              <p:cNvPr id="47" name="Imagem 46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23AA424-C399-5344-A7C5-5DD032C3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97473" y="555347"/>
                <a:ext cx="1595644" cy="477049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8E5DF72C-F5AA-8345-B213-8D83F5ABDDCA}"/>
                  </a:ext>
                </a:extLst>
              </p:cNvPr>
              <p:cNvGrpSpPr/>
              <p:nvPr/>
            </p:nvGrpSpPr>
            <p:grpSpPr>
              <a:xfrm>
                <a:off x="9367984" y="0"/>
                <a:ext cx="2701273" cy="965661"/>
                <a:chOff x="2577452" y="5758230"/>
                <a:chExt cx="2701273" cy="965661"/>
              </a:xfrm>
            </p:grpSpPr>
            <p:pic>
              <p:nvPicPr>
                <p:cNvPr id="49" name="Imagem 48" descr="Uma imagem contendo placa, pare&#10;&#10;Descrição gerada automaticamente">
                  <a:extLst>
                    <a:ext uri="{FF2B5EF4-FFF2-40B4-BE49-F238E27FC236}">
                      <a16:creationId xmlns:a16="http://schemas.microsoft.com/office/drawing/2014/main" id="{15BFC023-746A-5840-92C1-2B8CA4E96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7452" y="5838291"/>
                  <a:ext cx="885600" cy="885600"/>
                </a:xfrm>
                <a:prstGeom prst="rect">
                  <a:avLst/>
                </a:prstGeom>
              </p:spPr>
            </p:pic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DE4BDE9D-E9E2-3B46-BF0A-A56839ACE2A9}"/>
                    </a:ext>
                  </a:extLst>
                </p:cNvPr>
                <p:cNvSpPr txBox="1"/>
                <p:nvPr/>
              </p:nvSpPr>
              <p:spPr>
                <a:xfrm>
                  <a:off x="3419163" y="5758230"/>
                  <a:ext cx="1859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000" dirty="0">
                      <a:solidFill>
                        <a:srgbClr val="C00000"/>
                      </a:solidFill>
                      <a:latin typeface="Britannic Bold" panose="020B0903060703020204" pitchFamily="34" charset="77"/>
                    </a:rPr>
                    <a:t>TRUNK</a:t>
                  </a:r>
                  <a:endParaRPr lang="pt-BR" sz="1200" dirty="0">
                    <a:solidFill>
                      <a:srgbClr val="C00000"/>
                    </a:solidFill>
                    <a:latin typeface="Britannic Bold" panose="020B0903060703020204" pitchFamily="34" charset="77"/>
                  </a:endParaRPr>
                </a:p>
              </p:txBody>
            </p:sp>
          </p:grpSp>
        </p:grpSp>
        <p:pic>
          <p:nvPicPr>
            <p:cNvPr id="46" name="Imagem 45" descr="Mala de viagem&#10;&#10;Descrição gerada automaticamente">
              <a:extLst>
                <a:ext uri="{FF2B5EF4-FFF2-40B4-BE49-F238E27FC236}">
                  <a16:creationId xmlns:a16="http://schemas.microsoft.com/office/drawing/2014/main" id="{A5B9158E-1F86-1241-903C-A30EDE2A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17486" y="5810744"/>
              <a:ext cx="991499" cy="991499"/>
            </a:xfrm>
            <a:prstGeom prst="rect">
              <a:avLst/>
            </a:prstGeom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67C0C3A-832B-3645-90BF-972DB8F74C8F}"/>
              </a:ext>
            </a:extLst>
          </p:cNvPr>
          <p:cNvSpPr txBox="1"/>
          <p:nvPr/>
        </p:nvSpPr>
        <p:spPr>
          <a:xfrm>
            <a:off x="-5863292" y="3423487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Animaçoes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A53D680-EF76-6744-9142-EA04825D709A}"/>
              </a:ext>
            </a:extLst>
          </p:cNvPr>
          <p:cNvSpPr/>
          <p:nvPr/>
        </p:nvSpPr>
        <p:spPr>
          <a:xfrm>
            <a:off x="11199044" y="3401296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Usuários">
            <a:extLst>
              <a:ext uri="{FF2B5EF4-FFF2-40B4-BE49-F238E27FC236}">
                <a16:creationId xmlns:a16="http://schemas.microsoft.com/office/drawing/2014/main" id="{69FFD02A-8898-B144-B7BA-1761AB9663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3021042" y="1683329"/>
            <a:ext cx="714969" cy="714969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15315A-6094-6C43-A683-CB0488D00A92}"/>
              </a:ext>
            </a:extLst>
          </p:cNvPr>
          <p:cNvSpPr txBox="1"/>
          <p:nvPr/>
        </p:nvSpPr>
        <p:spPr>
          <a:xfrm>
            <a:off x="-2306073" y="1819140"/>
            <a:ext cx="1461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TAREFAS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2E9489C-9686-9C4A-9F97-CA3E0E46F9A8}"/>
              </a:ext>
            </a:extLst>
          </p:cNvPr>
          <p:cNvSpPr txBox="1"/>
          <p:nvPr/>
        </p:nvSpPr>
        <p:spPr>
          <a:xfrm>
            <a:off x="3948654" y="-1227485"/>
            <a:ext cx="3734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REALIZADO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sp>
        <p:nvSpPr>
          <p:cNvPr id="68" name="Retângulo Arredondado 67">
            <a:extLst>
              <a:ext uri="{FF2B5EF4-FFF2-40B4-BE49-F238E27FC236}">
                <a16:creationId xmlns:a16="http://schemas.microsoft.com/office/drawing/2014/main" id="{5F46E6CA-4EF8-C64D-B1B3-DC683FAA2EA7}"/>
              </a:ext>
            </a:extLst>
          </p:cNvPr>
          <p:cNvSpPr/>
          <p:nvPr/>
        </p:nvSpPr>
        <p:spPr>
          <a:xfrm>
            <a:off x="-430307" y="-125506"/>
            <a:ext cx="3945697" cy="7105426"/>
          </a:xfrm>
          <a:prstGeom prst="roundRect">
            <a:avLst/>
          </a:prstGeom>
          <a:solidFill>
            <a:srgbClr val="323E50"/>
          </a:solidFill>
          <a:ln>
            <a:solidFill>
              <a:srgbClr val="32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8832E57-6FB2-1A4B-9367-DB4266F82327}"/>
              </a:ext>
            </a:extLst>
          </p:cNvPr>
          <p:cNvGrpSpPr/>
          <p:nvPr/>
        </p:nvGrpSpPr>
        <p:grpSpPr>
          <a:xfrm>
            <a:off x="270139" y="258430"/>
            <a:ext cx="438521" cy="265075"/>
            <a:chOff x="133830" y="216682"/>
            <a:chExt cx="438521" cy="265075"/>
          </a:xfrm>
        </p:grpSpPr>
        <p:cxnSp>
          <p:nvCxnSpPr>
            <p:cNvPr id="70" name="Conector Reto 69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F15665BF-E730-F94F-B892-03A59993BDCF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7381CAAD-1921-B74B-8988-4C45E41B215A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351748"/>
              <a:ext cx="438521" cy="0"/>
            </a:xfrm>
            <a:prstGeom prst="line">
              <a:avLst/>
            </a:prstGeom>
            <a:ln w="76200">
              <a:solidFill>
                <a:srgbClr val="DAB44B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48BD32CD-B3FC-B241-AAF9-08DDB6FE8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tângulo Arredondado 72">
            <a:hlinkClick r:id="rId14" action="ppaction://hlinksldjump"/>
            <a:extLst>
              <a:ext uri="{FF2B5EF4-FFF2-40B4-BE49-F238E27FC236}">
                <a16:creationId xmlns:a16="http://schemas.microsoft.com/office/drawing/2014/main" id="{E391E6A7-0E36-E448-8633-C4EEAB428570}"/>
              </a:ext>
            </a:extLst>
          </p:cNvPr>
          <p:cNvSpPr/>
          <p:nvPr/>
        </p:nvSpPr>
        <p:spPr>
          <a:xfrm>
            <a:off x="229126" y="890157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Arredondado 73">
            <a:hlinkClick r:id="rId15" action="ppaction://hlinksldjump"/>
            <a:extLst>
              <a:ext uri="{FF2B5EF4-FFF2-40B4-BE49-F238E27FC236}">
                <a16:creationId xmlns:a16="http://schemas.microsoft.com/office/drawing/2014/main" id="{F024B512-7120-0042-B59F-EA4D849977FD}"/>
              </a:ext>
            </a:extLst>
          </p:cNvPr>
          <p:cNvSpPr/>
          <p:nvPr/>
        </p:nvSpPr>
        <p:spPr>
          <a:xfrm>
            <a:off x="229126" y="183439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Arredondado 74">
            <a:hlinkClick r:id="rId16" action="ppaction://hlinksldjump"/>
            <a:extLst>
              <a:ext uri="{FF2B5EF4-FFF2-40B4-BE49-F238E27FC236}">
                <a16:creationId xmlns:a16="http://schemas.microsoft.com/office/drawing/2014/main" id="{D4D8F09F-CADB-824D-A516-4B50A5F22A97}"/>
              </a:ext>
            </a:extLst>
          </p:cNvPr>
          <p:cNvSpPr/>
          <p:nvPr/>
        </p:nvSpPr>
        <p:spPr>
          <a:xfrm>
            <a:off x="215162" y="2778633"/>
            <a:ext cx="2973947" cy="6401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etângulo Arredondado 75">
            <a:hlinkClick r:id="rId17" action="ppaction://hlinksldjump"/>
            <a:extLst>
              <a:ext uri="{FF2B5EF4-FFF2-40B4-BE49-F238E27FC236}">
                <a16:creationId xmlns:a16="http://schemas.microsoft.com/office/drawing/2014/main" id="{CDE15F73-54B0-B445-8041-E4E68CE719FC}"/>
              </a:ext>
            </a:extLst>
          </p:cNvPr>
          <p:cNvSpPr/>
          <p:nvPr/>
        </p:nvSpPr>
        <p:spPr>
          <a:xfrm>
            <a:off x="208237" y="3722871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Arredondado 76">
            <a:hlinkClick r:id="rId18" action="ppaction://hlinksldjump"/>
            <a:extLst>
              <a:ext uri="{FF2B5EF4-FFF2-40B4-BE49-F238E27FC236}">
                <a16:creationId xmlns:a16="http://schemas.microsoft.com/office/drawing/2014/main" id="{2924775E-295E-E341-A42C-D13CC47577A4}"/>
              </a:ext>
            </a:extLst>
          </p:cNvPr>
          <p:cNvSpPr/>
          <p:nvPr/>
        </p:nvSpPr>
        <p:spPr>
          <a:xfrm>
            <a:off x="208236" y="4667109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Arredondado 77">
            <a:hlinkClick r:id="rId19" action="ppaction://hlinksldjump"/>
            <a:extLst>
              <a:ext uri="{FF2B5EF4-FFF2-40B4-BE49-F238E27FC236}">
                <a16:creationId xmlns:a16="http://schemas.microsoft.com/office/drawing/2014/main" id="{03C2BF79-ACF6-E74C-937D-819330AD4C9C}"/>
              </a:ext>
            </a:extLst>
          </p:cNvPr>
          <p:cNvSpPr/>
          <p:nvPr/>
        </p:nvSpPr>
        <p:spPr>
          <a:xfrm>
            <a:off x="177116" y="561134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43C72E6-B547-2C46-A703-C4DC821D9F0C}"/>
              </a:ext>
            </a:extLst>
          </p:cNvPr>
          <p:cNvGrpSpPr/>
          <p:nvPr/>
        </p:nvGrpSpPr>
        <p:grpSpPr>
          <a:xfrm>
            <a:off x="271658" y="894237"/>
            <a:ext cx="1243817" cy="603417"/>
            <a:chOff x="-269083" y="846631"/>
            <a:chExt cx="1660175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0" name="Gráfico 79" descr="Templo asiático">
              <a:hlinkClick r:id="rId14" action="ppaction://hlinksldjump"/>
              <a:extLst>
                <a:ext uri="{FF2B5EF4-FFF2-40B4-BE49-F238E27FC236}">
                  <a16:creationId xmlns:a16="http://schemas.microsoft.com/office/drawing/2014/main" id="{E78CD547-AEF3-EB41-AD54-C4F555DD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269083" y="846631"/>
              <a:ext cx="714969" cy="714969"/>
            </a:xfrm>
            <a:prstGeom prst="rect">
              <a:avLst/>
            </a:prstGeom>
          </p:spPr>
        </p:pic>
        <p:sp>
          <p:nvSpPr>
            <p:cNvPr id="81" name="CaixaDeTexto 80">
              <a:hlinkClick r:id="rId14" action="ppaction://hlinksldjump"/>
              <a:extLst>
                <a:ext uri="{FF2B5EF4-FFF2-40B4-BE49-F238E27FC236}">
                  <a16:creationId xmlns:a16="http://schemas.microsoft.com/office/drawing/2014/main" id="{A60E7AB7-0A4B-7048-9162-AA49CCA32D29}"/>
                </a:ext>
              </a:extLst>
            </p:cNvPr>
            <p:cNvSpPr txBox="1"/>
            <p:nvPr/>
          </p:nvSpPr>
          <p:spPr>
            <a:xfrm>
              <a:off x="384085" y="983525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C75C76A-E28F-934D-ACBA-368B7B05860C}"/>
              </a:ext>
            </a:extLst>
          </p:cNvPr>
          <p:cNvGrpSpPr/>
          <p:nvPr/>
        </p:nvGrpSpPr>
        <p:grpSpPr>
          <a:xfrm>
            <a:off x="271817" y="1875378"/>
            <a:ext cx="1697024" cy="603417"/>
            <a:chOff x="-272383" y="1818768"/>
            <a:chExt cx="2265083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3" name="Gráfico 82" descr="Apresentação com lista de verificação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583E08-B962-2A4B-ABEB-153083B1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272383" y="1818768"/>
              <a:ext cx="714969" cy="714969"/>
            </a:xfrm>
            <a:prstGeom prst="rect">
              <a:avLst/>
            </a:prstGeom>
          </p:spPr>
        </p:pic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7D2176D-2B97-AF4F-B1CF-90D2174B4310}"/>
                </a:ext>
              </a:extLst>
            </p:cNvPr>
            <p:cNvSpPr txBox="1"/>
            <p:nvPr/>
          </p:nvSpPr>
          <p:spPr>
            <a:xfrm>
              <a:off x="294475" y="1866759"/>
              <a:ext cx="169822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REALIZADO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7C80FB-237E-9241-98BE-3F97A09902CF}"/>
              </a:ext>
            </a:extLst>
          </p:cNvPr>
          <p:cNvGrpSpPr/>
          <p:nvPr/>
        </p:nvGrpSpPr>
        <p:grpSpPr>
          <a:xfrm>
            <a:off x="195372" y="2840178"/>
            <a:ext cx="1725362" cy="517070"/>
            <a:chOff x="-258749" y="2859953"/>
            <a:chExt cx="2302913" cy="6126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6" name="Gráfico 85" descr="Smartphone">
              <a:extLst>
                <a:ext uri="{FF2B5EF4-FFF2-40B4-BE49-F238E27FC236}">
                  <a16:creationId xmlns:a16="http://schemas.microsoft.com/office/drawing/2014/main" id="{F669CB2D-6845-C444-AF50-4E067514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258749" y="2859953"/>
              <a:ext cx="685107" cy="612659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2DE8E94-563D-364B-AE2E-58A401C6E540}"/>
                </a:ext>
              </a:extLst>
            </p:cNvPr>
            <p:cNvSpPr txBox="1"/>
            <p:nvPr/>
          </p:nvSpPr>
          <p:spPr>
            <a:xfrm>
              <a:off x="229372" y="2887070"/>
              <a:ext cx="1814792" cy="47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SIMULAÇÃO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306D2DD3-EFC1-0440-BD46-4B43F3414558}"/>
              </a:ext>
            </a:extLst>
          </p:cNvPr>
          <p:cNvGrpSpPr/>
          <p:nvPr/>
        </p:nvGrpSpPr>
        <p:grpSpPr>
          <a:xfrm>
            <a:off x="268624" y="3743265"/>
            <a:ext cx="1498097" cy="603417"/>
            <a:chOff x="-221086" y="3935157"/>
            <a:chExt cx="1999576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9" name="Gráfico 88" descr="Setas de Divisão">
              <a:extLst>
                <a:ext uri="{FF2B5EF4-FFF2-40B4-BE49-F238E27FC236}">
                  <a16:creationId xmlns:a16="http://schemas.microsoft.com/office/drawing/2014/main" id="{DBDC8BC2-E07D-9F4A-A478-CD0DC34B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221086" y="3935157"/>
              <a:ext cx="714969" cy="714969"/>
            </a:xfrm>
            <a:prstGeom prst="rect">
              <a:avLst/>
            </a:prstGeom>
          </p:spPr>
        </p:pic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6B84DE27-58CF-E24B-A1EE-A80297317EA3}"/>
                </a:ext>
              </a:extLst>
            </p:cNvPr>
            <p:cNvSpPr txBox="1"/>
            <p:nvPr/>
          </p:nvSpPr>
          <p:spPr>
            <a:xfrm>
              <a:off x="401196" y="3996756"/>
              <a:ext cx="13772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SPRINT 2</a:t>
              </a: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06DDC6B9-89B4-9F46-AAD6-C5676092500A}"/>
              </a:ext>
            </a:extLst>
          </p:cNvPr>
          <p:cNvGrpSpPr/>
          <p:nvPr/>
        </p:nvGrpSpPr>
        <p:grpSpPr>
          <a:xfrm>
            <a:off x="197856" y="4682418"/>
            <a:ext cx="2129698" cy="603417"/>
            <a:chOff x="-225571" y="4958963"/>
            <a:chExt cx="2842597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2" name="Gráfico 91" descr="Engrenagens">
              <a:extLst>
                <a:ext uri="{FF2B5EF4-FFF2-40B4-BE49-F238E27FC236}">
                  <a16:creationId xmlns:a16="http://schemas.microsoft.com/office/drawing/2014/main" id="{83010D5C-76A3-4143-BE72-C3456EEE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-225571" y="4958963"/>
              <a:ext cx="714969" cy="714969"/>
            </a:xfrm>
            <a:prstGeom prst="rect">
              <a:avLst/>
            </a:prstGeom>
          </p:spPr>
        </p:pic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6609F95C-4295-D147-AE2A-E8ABD675ACAD}"/>
                </a:ext>
              </a:extLst>
            </p:cNvPr>
            <p:cNvSpPr txBox="1"/>
            <p:nvPr/>
          </p:nvSpPr>
          <p:spPr>
            <a:xfrm>
              <a:off x="442585" y="5107635"/>
              <a:ext cx="21744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FERRAMENTAS</a:t>
              </a:r>
            </a:p>
          </p:txBody>
        </p:sp>
      </p:grp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DF2CBB05-C382-D44F-AB79-0FE5658C6AFB}"/>
              </a:ext>
            </a:extLst>
          </p:cNvPr>
          <p:cNvSpPr txBox="1"/>
          <p:nvPr/>
        </p:nvSpPr>
        <p:spPr>
          <a:xfrm>
            <a:off x="873251" y="5711294"/>
            <a:ext cx="631381" cy="402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INFO</a:t>
            </a:r>
          </a:p>
        </p:txBody>
      </p:sp>
      <p:sp>
        <p:nvSpPr>
          <p:cNvPr id="97" name="Retângulo Arredondado 96">
            <a:extLst>
              <a:ext uri="{FF2B5EF4-FFF2-40B4-BE49-F238E27FC236}">
                <a16:creationId xmlns:a16="http://schemas.microsoft.com/office/drawing/2014/main" id="{E5A47BAC-374F-E44F-8CD7-E2BE55277411}"/>
              </a:ext>
            </a:extLst>
          </p:cNvPr>
          <p:cNvSpPr/>
          <p:nvPr/>
        </p:nvSpPr>
        <p:spPr>
          <a:xfrm>
            <a:off x="270138" y="846631"/>
            <a:ext cx="3114349" cy="752047"/>
          </a:xfrm>
          <a:prstGeom prst="roundRect">
            <a:avLst/>
          </a:prstGeom>
          <a:noFill/>
          <a:ln>
            <a:noFill/>
          </a:ln>
          <a:effectLst>
            <a:outerShdw blurRad="63500" sx="200000" sy="20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F04A63BD-B796-F94D-ADF1-4BD75F99A3ED}"/>
              </a:ext>
            </a:extLst>
          </p:cNvPr>
          <p:cNvSpPr/>
          <p:nvPr/>
        </p:nvSpPr>
        <p:spPr>
          <a:xfrm>
            <a:off x="8068849" y="-1227485"/>
            <a:ext cx="3851493" cy="8610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8" name="Gráfico 97" descr="Início">
            <a:hlinkClick r:id="rId15" action="ppaction://hlinksldjump"/>
            <a:extLst>
              <a:ext uri="{FF2B5EF4-FFF2-40B4-BE49-F238E27FC236}">
                <a16:creationId xmlns:a16="http://schemas.microsoft.com/office/drawing/2014/main" id="{5277DE41-C43F-F94F-BD60-0DCB4B3C9EE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350352" y="-1100393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1DC94C6A-A318-0B4F-9289-E88B8580C96E}"/>
              </a:ext>
            </a:extLst>
          </p:cNvPr>
          <p:cNvSpPr/>
          <p:nvPr/>
        </p:nvSpPr>
        <p:spPr>
          <a:xfrm>
            <a:off x="11095819" y="-553917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CaixaDeTexto 99">
            <a:hlinkClick r:id="rId32" action="ppaction://hlinksldjump"/>
            <a:extLst>
              <a:ext uri="{FF2B5EF4-FFF2-40B4-BE49-F238E27FC236}">
                <a16:creationId xmlns:a16="http://schemas.microsoft.com/office/drawing/2014/main" id="{D986446C-41DB-1D47-9749-E3CDA77C65AC}"/>
              </a:ext>
            </a:extLst>
          </p:cNvPr>
          <p:cNvSpPr txBox="1"/>
          <p:nvPr/>
        </p:nvSpPr>
        <p:spPr>
          <a:xfrm>
            <a:off x="9023969" y="-1026128"/>
            <a:ext cx="76027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27000" sx="107000" sy="107000" algn="ctr" rotWithShape="0">
                    <a:prstClr val="black">
                      <a:alpha val="48000"/>
                    </a:prstClr>
                  </a:outerShdw>
                </a:effectLst>
              </a:rPr>
              <a:t>M.A.S</a:t>
            </a:r>
          </a:p>
        </p:txBody>
      </p:sp>
      <p:sp>
        <p:nvSpPr>
          <p:cNvPr id="101" name="CaixaDeTexto 100">
            <a:hlinkClick r:id="rId33" action="ppaction://hlinksldjump"/>
            <a:extLst>
              <a:ext uri="{FF2B5EF4-FFF2-40B4-BE49-F238E27FC236}">
                <a16:creationId xmlns:a16="http://schemas.microsoft.com/office/drawing/2014/main" id="{8CEEF314-44E2-A341-B19D-7F88661A2BD6}"/>
              </a:ext>
            </a:extLst>
          </p:cNvPr>
          <p:cNvSpPr txBox="1"/>
          <p:nvPr/>
        </p:nvSpPr>
        <p:spPr>
          <a:xfrm>
            <a:off x="9888667" y="-1026128"/>
            <a:ext cx="661143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P.P.L.</a:t>
            </a:r>
          </a:p>
        </p:txBody>
      </p:sp>
      <p:sp>
        <p:nvSpPr>
          <p:cNvPr id="102" name="CaixaDeTexto 101">
            <a:hlinkClick r:id="rId34" action="ppaction://hlinksldjump"/>
            <a:extLst>
              <a:ext uri="{FF2B5EF4-FFF2-40B4-BE49-F238E27FC236}">
                <a16:creationId xmlns:a16="http://schemas.microsoft.com/office/drawing/2014/main" id="{71B31C19-724E-604F-BD0E-081AE5A27219}"/>
              </a:ext>
            </a:extLst>
          </p:cNvPr>
          <p:cNvSpPr txBox="1"/>
          <p:nvPr/>
        </p:nvSpPr>
        <p:spPr>
          <a:xfrm>
            <a:off x="10669695" y="-1042292"/>
            <a:ext cx="949362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323E50"/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R.A.P.O.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028A834D-9145-BE41-8FC1-323F3C7C00E8}"/>
              </a:ext>
            </a:extLst>
          </p:cNvPr>
          <p:cNvSpPr txBox="1"/>
          <p:nvPr/>
        </p:nvSpPr>
        <p:spPr>
          <a:xfrm>
            <a:off x="3952326" y="248670"/>
            <a:ext cx="2153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TELAS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pic>
        <p:nvPicPr>
          <p:cNvPr id="104" name="Gráfico 103" descr="Informações">
            <a:extLst>
              <a:ext uri="{FF2B5EF4-FFF2-40B4-BE49-F238E27FC236}">
                <a16:creationId xmlns:a16="http://schemas.microsoft.com/office/drawing/2014/main" id="{381387A5-63D3-4245-A000-B19764E4E4F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85128" y="5686549"/>
            <a:ext cx="535661" cy="495448"/>
          </a:xfrm>
          <a:prstGeom prst="rect">
            <a:avLst/>
          </a:prstGeom>
        </p:spPr>
      </p:pic>
      <p:pic>
        <p:nvPicPr>
          <p:cNvPr id="4" name="Gráfico 3" descr="Projetor">
            <a:hlinkClick r:id="rId16" action="ppaction://hlinksldjump"/>
            <a:extLst>
              <a:ext uri="{FF2B5EF4-FFF2-40B4-BE49-F238E27FC236}">
                <a16:creationId xmlns:a16="http://schemas.microsoft.com/office/drawing/2014/main" id="{237B01C1-3264-F344-B4BF-1722C19EA93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480698" y="3132290"/>
            <a:ext cx="611753" cy="611753"/>
          </a:xfrm>
          <a:prstGeom prst="rect">
            <a:avLst/>
          </a:prstGeom>
          <a:effectLst>
            <a:outerShdw blurRad="63500" sx="111000" sy="111000" algn="ctr" rotWithShape="0">
              <a:prstClr val="black">
                <a:alpha val="67000"/>
              </a:prstClr>
            </a:outerShdw>
          </a:effectLst>
        </p:spPr>
      </p:pic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89267E8F-62BC-B84F-B1F0-6888E0BA173C}"/>
              </a:ext>
            </a:extLst>
          </p:cNvPr>
          <p:cNvGrpSpPr/>
          <p:nvPr/>
        </p:nvGrpSpPr>
        <p:grpSpPr>
          <a:xfrm>
            <a:off x="12494987" y="1044716"/>
            <a:ext cx="8273350" cy="3501333"/>
            <a:chOff x="3925866" y="1349143"/>
            <a:chExt cx="8273350" cy="3501333"/>
          </a:xfrm>
        </p:grpSpPr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2F464A53-805B-E64F-A406-079CE044F526}"/>
                </a:ext>
              </a:extLst>
            </p:cNvPr>
            <p:cNvSpPr txBox="1"/>
            <p:nvPr/>
          </p:nvSpPr>
          <p:spPr>
            <a:xfrm>
              <a:off x="3925866" y="2517804"/>
              <a:ext cx="3996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Entre em contato</a:t>
              </a:r>
              <a:endPara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E6B123F1-501D-FA40-8859-E0D52EAD2AF7}"/>
                </a:ext>
              </a:extLst>
            </p:cNvPr>
            <p:cNvSpPr txBox="1"/>
            <p:nvPr/>
          </p:nvSpPr>
          <p:spPr>
            <a:xfrm>
              <a:off x="4024497" y="3081312"/>
              <a:ext cx="48483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Paolo: </a:t>
              </a:r>
              <a:r>
                <a:rPr lang="pt-BR" dirty="0">
                  <a:hlinkClick r:id="rId39"/>
                </a:rPr>
                <a:t>paolo.prodossimo.lopes@gmail.com</a:t>
              </a:r>
              <a:endParaRPr lang="pt-BR" dirty="0"/>
            </a:p>
            <a:p>
              <a:r>
                <a:rPr lang="pt-BR" b="1" dirty="0"/>
                <a:t>Marcelo: </a:t>
              </a:r>
              <a:r>
                <a:rPr lang="pt-BR" u="sng" dirty="0">
                  <a:hlinkClick r:id="rId40"/>
                </a:rPr>
                <a:t>marceloabisquarisi@gmail.com</a:t>
              </a:r>
              <a:endParaRPr lang="pt-BR" dirty="0"/>
            </a:p>
            <a:p>
              <a:r>
                <a:rPr lang="pt-BR" b="1" dirty="0"/>
                <a:t>Raphael: </a:t>
              </a:r>
              <a:r>
                <a:rPr lang="pt-BR" u="sng" dirty="0">
                  <a:hlinkClick r:id="rId41"/>
                </a:rPr>
                <a:t>rap.oliveira@usp.br</a:t>
              </a:r>
              <a:endParaRPr lang="pt-BR" dirty="0"/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B787EE6F-F2FD-6B45-9DC8-D2E8FC638185}"/>
                </a:ext>
              </a:extLst>
            </p:cNvPr>
            <p:cNvSpPr txBox="1"/>
            <p:nvPr/>
          </p:nvSpPr>
          <p:spPr>
            <a:xfrm>
              <a:off x="8375687" y="1349143"/>
              <a:ext cx="3823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323E50"/>
                  </a:solidFill>
                </a:rPr>
                <a:t>Baixe a apresentação</a:t>
              </a:r>
              <a:endParaRPr lang="pt-BR" sz="1400" b="1" dirty="0">
                <a:solidFill>
                  <a:srgbClr val="323E50"/>
                </a:solidFill>
              </a:endParaRPr>
            </a:p>
          </p:txBody>
        </p:sp>
        <p:pic>
          <p:nvPicPr>
            <p:cNvPr id="112" name="Imagem 111" descr="Código QR&#10;&#10;Descrição gerada automaticamente">
              <a:extLst>
                <a:ext uri="{FF2B5EF4-FFF2-40B4-BE49-F238E27FC236}">
                  <a16:creationId xmlns:a16="http://schemas.microsoft.com/office/drawing/2014/main" id="{202951F5-112B-8A40-A117-048DF3D77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9283321" y="2169513"/>
              <a:ext cx="1861780" cy="2680963"/>
            </a:xfrm>
            <a:prstGeom prst="rect">
              <a:avLst/>
            </a:prstGeom>
          </p:spPr>
        </p:pic>
      </p:grpSp>
      <p:pic>
        <p:nvPicPr>
          <p:cNvPr id="94" name="Imagem 93">
            <a:extLst>
              <a:ext uri="{FF2B5EF4-FFF2-40B4-BE49-F238E27FC236}">
                <a16:creationId xmlns:a16="http://schemas.microsoft.com/office/drawing/2014/main" id="{106E2AE7-200E-884C-BF92-9584F96F1A1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2544424" y="2462589"/>
            <a:ext cx="2651511" cy="353693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FD75555D-9695-9840-A5FE-5255970F4D98}"/>
              </a:ext>
            </a:extLst>
          </p:cNvPr>
          <p:cNvGrpSpPr/>
          <p:nvPr/>
        </p:nvGrpSpPr>
        <p:grpSpPr>
          <a:xfrm>
            <a:off x="11192932" y="3795253"/>
            <a:ext cx="883827" cy="517862"/>
            <a:chOff x="11192932" y="3795253"/>
            <a:chExt cx="883827" cy="517862"/>
          </a:xfrm>
        </p:grpSpPr>
        <p:pic>
          <p:nvPicPr>
            <p:cNvPr id="6" name="Gráfico 5" descr="Tela sensível ao toque">
              <a:hlinkClick r:id="rId44" action="ppaction://hlinksldjump"/>
              <a:extLst>
                <a:ext uri="{FF2B5EF4-FFF2-40B4-BE49-F238E27FC236}">
                  <a16:creationId xmlns:a16="http://schemas.microsoft.com/office/drawing/2014/main" id="{AFB4464B-F234-D349-86E4-7AF0A360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558897" y="3795253"/>
              <a:ext cx="517862" cy="517862"/>
            </a:xfrm>
            <a:prstGeom prst="rect">
              <a:avLst/>
            </a:prstGeom>
            <a:effectLst>
              <a:outerShdw blurRad="63500" sx="107000" sy="107000" algn="ctr" rotWithShape="0">
                <a:prstClr val="black">
                  <a:alpha val="71000"/>
                </a:prstClr>
              </a:outerShdw>
            </a:effec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CF5658-030C-FF42-9046-99D675612459}"/>
                </a:ext>
              </a:extLst>
            </p:cNvPr>
            <p:cNvSpPr/>
            <p:nvPr/>
          </p:nvSpPr>
          <p:spPr>
            <a:xfrm>
              <a:off x="11192932" y="3977982"/>
              <a:ext cx="103225" cy="2198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FFC91D14-F0BB-5F4F-9C99-0CED2C2DA29D}"/>
              </a:ext>
            </a:extLst>
          </p:cNvPr>
          <p:cNvGrpSpPr/>
          <p:nvPr/>
        </p:nvGrpSpPr>
        <p:grpSpPr>
          <a:xfrm>
            <a:off x="12506067" y="2028969"/>
            <a:ext cx="3318282" cy="3181547"/>
            <a:chOff x="8024738" y="2004075"/>
            <a:chExt cx="3318282" cy="3181547"/>
          </a:xfrm>
        </p:grpSpPr>
        <p:pic>
          <p:nvPicPr>
            <p:cNvPr id="113" name="Gráfico 112" descr="Ferramentas de mineração">
              <a:extLst>
                <a:ext uri="{FF2B5EF4-FFF2-40B4-BE49-F238E27FC236}">
                  <a16:creationId xmlns:a16="http://schemas.microsoft.com/office/drawing/2014/main" id="{942213EF-E297-E441-8E02-9CA2A7C32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8168312" y="2010914"/>
              <a:ext cx="3174708" cy="3174708"/>
            </a:xfrm>
            <a:prstGeom prst="rect">
              <a:avLst/>
            </a:prstGeom>
          </p:spPr>
        </p:pic>
        <p:pic>
          <p:nvPicPr>
            <p:cNvPr id="114" name="Gráfico 113" descr="Ferramentas de mineração">
              <a:extLst>
                <a:ext uri="{FF2B5EF4-FFF2-40B4-BE49-F238E27FC236}">
                  <a16:creationId xmlns:a16="http://schemas.microsoft.com/office/drawing/2014/main" id="{DC0FD9D1-7F38-BF4B-9998-C0FB2BD85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8024738" y="2004075"/>
              <a:ext cx="3174708" cy="3174708"/>
            </a:xfrm>
            <a:prstGeom prst="rect">
              <a:avLst/>
            </a:prstGeom>
          </p:spPr>
        </p:pic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D6D075C5-C5F7-B846-B6DD-D60F67BF1EB9}"/>
              </a:ext>
            </a:extLst>
          </p:cNvPr>
          <p:cNvGrpSpPr/>
          <p:nvPr/>
        </p:nvGrpSpPr>
        <p:grpSpPr>
          <a:xfrm>
            <a:off x="2276666" y="7748694"/>
            <a:ext cx="7341383" cy="4894255"/>
            <a:chOff x="2276666" y="1254106"/>
            <a:chExt cx="7341383" cy="4894255"/>
          </a:xfrm>
        </p:grpSpPr>
        <p:pic>
          <p:nvPicPr>
            <p:cNvPr id="116" name="Imagem 115">
              <a:extLst>
                <a:ext uri="{FF2B5EF4-FFF2-40B4-BE49-F238E27FC236}">
                  <a16:creationId xmlns:a16="http://schemas.microsoft.com/office/drawing/2014/main" id="{8395ED07-3926-E548-BA7C-E114DCA9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2276666" y="1254106"/>
              <a:ext cx="7341383" cy="4894255"/>
            </a:xfrm>
            <a:prstGeom prst="rect">
              <a:avLst/>
            </a:prstGeom>
          </p:spPr>
        </p:pic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F1E314AD-BBF3-2049-97BC-ABED1AC87AC3}"/>
                </a:ext>
              </a:extLst>
            </p:cNvPr>
            <p:cNvGrpSpPr/>
            <p:nvPr/>
          </p:nvGrpSpPr>
          <p:grpSpPr>
            <a:xfrm>
              <a:off x="6203030" y="1490439"/>
              <a:ext cx="2271515" cy="4521005"/>
              <a:chOff x="6203030" y="1490439"/>
              <a:chExt cx="2271515" cy="4521005"/>
            </a:xfrm>
          </p:grpSpPr>
          <p:pic>
            <p:nvPicPr>
              <p:cNvPr id="119" name="Imagem 118" descr="Uma imagem contendo lado, estacionamento, muito, homem&#10;&#10;Descrição gerada automaticamente">
                <a:extLst>
                  <a:ext uri="{FF2B5EF4-FFF2-40B4-BE49-F238E27FC236}">
                    <a16:creationId xmlns:a16="http://schemas.microsoft.com/office/drawing/2014/main" id="{2AC74763-F963-914A-A08B-C74CB2B4B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63050" y="1636021"/>
                <a:ext cx="1967423" cy="4257504"/>
              </a:xfrm>
              <a:prstGeom prst="rect">
                <a:avLst/>
              </a:prstGeom>
            </p:spPr>
          </p:pic>
          <p:pic>
            <p:nvPicPr>
              <p:cNvPr id="120" name="Imagem 119">
                <a:extLst>
                  <a:ext uri="{FF2B5EF4-FFF2-40B4-BE49-F238E27FC236}">
                    <a16:creationId xmlns:a16="http://schemas.microsoft.com/office/drawing/2014/main" id="{3AD62372-B1A7-7A47-9A3D-B6D62AF11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03030" y="1490439"/>
                <a:ext cx="2271515" cy="4521005"/>
              </a:xfrm>
              <a:prstGeom prst="rect">
                <a:avLst/>
              </a:prstGeom>
            </p:spPr>
          </p:pic>
        </p:grp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E1D36C-9B5D-9544-9F28-C78F4C2C2F8C}"/>
              </a:ext>
            </a:extLst>
          </p:cNvPr>
          <p:cNvSpPr txBox="1"/>
          <p:nvPr/>
        </p:nvSpPr>
        <p:spPr>
          <a:xfrm>
            <a:off x="3588226" y="5994800"/>
            <a:ext cx="8591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Link do protótipo na </a:t>
            </a:r>
            <a:r>
              <a:rPr lang="pt-BR" sz="1400" dirty="0" err="1"/>
              <a:t>Adobe:</a:t>
            </a:r>
            <a:r>
              <a:rPr lang="pt-BR" sz="1400" dirty="0" err="1">
                <a:hlinkClick r:id="rId54"/>
              </a:rPr>
              <a:t>https</a:t>
            </a:r>
            <a:r>
              <a:rPr lang="pt-BR" sz="1400" dirty="0">
                <a:hlinkClick r:id="rId54"/>
              </a:rPr>
              <a:t>://xd.adobe.com/view/a28ba69e-b987-4688-9867-f26fbd2e9b26-f7d8/grid</a:t>
            </a:r>
            <a:endParaRPr lang="pt-BR" sz="1400" dirty="0"/>
          </a:p>
        </p:txBody>
      </p:sp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5A00788-BA81-7F48-B137-1C904B1EB339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677999" y="1509695"/>
            <a:ext cx="5355430" cy="2018543"/>
          </a:xfrm>
          <a:prstGeom prst="rect">
            <a:avLst/>
          </a:prstGeom>
        </p:spPr>
      </p:pic>
      <p:pic>
        <p:nvPicPr>
          <p:cNvPr id="15" name="Imagem 14" descr="Uma imagem contendo eletrônico, telefone&#10;&#10;Descrição gerada automaticamente">
            <a:extLst>
              <a:ext uri="{FF2B5EF4-FFF2-40B4-BE49-F238E27FC236}">
                <a16:creationId xmlns:a16="http://schemas.microsoft.com/office/drawing/2014/main" id="{60CADD29-A757-0F4E-99D4-ABDBF4B67CFA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047113" y="1507886"/>
            <a:ext cx="4716059" cy="2013598"/>
          </a:xfrm>
          <a:prstGeom prst="rect">
            <a:avLst/>
          </a:prstGeom>
        </p:spPr>
      </p:pic>
      <p:pic>
        <p:nvPicPr>
          <p:cNvPr id="18" name="Imagem 17" descr="Uma imagem contendo ipod, eletrônico, celular&#10;&#10;Descrição gerada automaticamente">
            <a:extLst>
              <a:ext uri="{FF2B5EF4-FFF2-40B4-BE49-F238E27FC236}">
                <a16:creationId xmlns:a16="http://schemas.microsoft.com/office/drawing/2014/main" id="{DACD8CD2-71EE-3E4B-A9FC-13129BCF8A83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658501" y="1520963"/>
            <a:ext cx="5326225" cy="2007535"/>
          </a:xfrm>
          <a:prstGeom prst="rect">
            <a:avLst/>
          </a:prstGeom>
        </p:spPr>
      </p:pic>
      <p:pic>
        <p:nvPicPr>
          <p:cNvPr id="20" name="Imagem 1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B32A8EB-BEE6-044C-93B8-D722458DD6C9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662161" y="1523876"/>
            <a:ext cx="5327210" cy="2007906"/>
          </a:xfrm>
          <a:prstGeom prst="rect">
            <a:avLst/>
          </a:prstGeom>
        </p:spPr>
      </p:pic>
      <p:pic>
        <p:nvPicPr>
          <p:cNvPr id="28" name="Imagem 27" descr="Uma imagem contendo eletrônico, monitor, escuro, telefone&#10;&#10;Descrição gerada automaticamente">
            <a:extLst>
              <a:ext uri="{FF2B5EF4-FFF2-40B4-BE49-F238E27FC236}">
                <a16:creationId xmlns:a16="http://schemas.microsoft.com/office/drawing/2014/main" id="{5ADA7E3A-5522-2546-954C-F8CE3F530011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5687057" y="1513664"/>
            <a:ext cx="5306958" cy="2000273"/>
          </a:xfrm>
          <a:prstGeom prst="rect">
            <a:avLst/>
          </a:prstGeom>
        </p:spPr>
      </p:pic>
      <p:pic>
        <p:nvPicPr>
          <p:cNvPr id="35" name="Imagem 34" descr="Texto, chat ou mensagem de texto, Quadro de comunicações&#10;&#10;Descrição gerada automaticamente">
            <a:extLst>
              <a:ext uri="{FF2B5EF4-FFF2-40B4-BE49-F238E27FC236}">
                <a16:creationId xmlns:a16="http://schemas.microsoft.com/office/drawing/2014/main" id="{2D462DB4-9510-3348-8119-45E306ABC737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9859840" y="1510790"/>
            <a:ext cx="929770" cy="2007907"/>
          </a:xfrm>
          <a:prstGeom prst="rect">
            <a:avLst/>
          </a:prstGeom>
        </p:spPr>
      </p:pic>
      <p:pic>
        <p:nvPicPr>
          <p:cNvPr id="51" name="Imagem 50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C37E4154-AC30-5944-80DA-B7A28BF228D8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703412" y="3609697"/>
            <a:ext cx="6125072" cy="2308633"/>
          </a:xfrm>
          <a:prstGeom prst="rect">
            <a:avLst/>
          </a:prstGeom>
        </p:spPr>
      </p:pic>
      <p:pic>
        <p:nvPicPr>
          <p:cNvPr id="53" name="Imagem 5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5BE4C4A-2B29-7F4D-8DDB-ECCABC98C168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7140876" y="3616258"/>
            <a:ext cx="5743324" cy="2164746"/>
          </a:xfrm>
          <a:prstGeom prst="rect">
            <a:avLst/>
          </a:prstGeom>
        </p:spPr>
      </p:pic>
      <p:pic>
        <p:nvPicPr>
          <p:cNvPr id="57" name="Imagem 56" descr="Uma imagem contendo eletrônico, medidor, telefone, remoto&#10;&#10;Descrição gerada automaticamente">
            <a:extLst>
              <a:ext uri="{FF2B5EF4-FFF2-40B4-BE49-F238E27FC236}">
                <a16:creationId xmlns:a16="http://schemas.microsoft.com/office/drawing/2014/main" id="{FE76F770-FF37-574F-915A-019B70E47CFC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6073815" y="3604708"/>
            <a:ext cx="5743324" cy="2164746"/>
          </a:xfrm>
          <a:prstGeom prst="rect">
            <a:avLst/>
          </a:prstGeom>
        </p:spPr>
      </p:pic>
      <p:pic>
        <p:nvPicPr>
          <p:cNvPr id="59" name="Imagem 5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EA66B14-6E01-274F-8A2C-1BA6D4FC07A8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885826" y="3595083"/>
            <a:ext cx="5935784" cy="2237287"/>
          </a:xfrm>
          <a:prstGeom prst="rect">
            <a:avLst/>
          </a:prstGeom>
        </p:spPr>
      </p:pic>
      <p:pic>
        <p:nvPicPr>
          <p:cNvPr id="62" name="Imagem 6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4037C5F-FFB8-A442-9082-1706D337FFFD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2667680" y="3580484"/>
            <a:ext cx="5935783" cy="223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0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tângulo 107">
            <a:extLst>
              <a:ext uri="{FF2B5EF4-FFF2-40B4-BE49-F238E27FC236}">
                <a16:creationId xmlns:a16="http://schemas.microsoft.com/office/drawing/2014/main" id="{A7468EF5-1E3C-6B44-8E04-2A21A12B19B3}"/>
              </a:ext>
            </a:extLst>
          </p:cNvPr>
          <p:cNvSpPr/>
          <p:nvPr/>
        </p:nvSpPr>
        <p:spPr>
          <a:xfrm>
            <a:off x="3203072" y="6371303"/>
            <a:ext cx="8988927" cy="486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TRUNK | Mobile iOS 2020 </a:t>
            </a:r>
            <a:r>
              <a:rPr lang="pt-BR" dirty="0" err="1"/>
              <a:t>by</a:t>
            </a:r>
            <a:r>
              <a:rPr lang="pt-BR" dirty="0"/>
              <a:t> Digital </a:t>
            </a:r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School</a:t>
            </a:r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578F5A3-3455-C448-A476-6CB2804609FA}"/>
              </a:ext>
            </a:extLst>
          </p:cNvPr>
          <p:cNvGrpSpPr/>
          <p:nvPr/>
        </p:nvGrpSpPr>
        <p:grpSpPr>
          <a:xfrm>
            <a:off x="4123151" y="7420183"/>
            <a:ext cx="3945698" cy="1710879"/>
            <a:chOff x="3630542" y="4175113"/>
            <a:chExt cx="3945698" cy="17108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5BDD6E-4D8C-954F-94B8-44CCA1940048}"/>
                </a:ext>
              </a:extLst>
            </p:cNvPr>
            <p:cNvSpPr txBox="1"/>
            <p:nvPr/>
          </p:nvSpPr>
          <p:spPr>
            <a:xfrm>
              <a:off x="3630542" y="4962662"/>
              <a:ext cx="3945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Marcelo Abi Squarisi</a:t>
              </a:r>
            </a:p>
            <a:p>
              <a:r>
                <a:rPr lang="pt-BR" dirty="0"/>
                <a:t>Paolo Prodossimo Lopes</a:t>
              </a:r>
            </a:p>
            <a:p>
              <a:r>
                <a:rPr lang="pt-BR" dirty="0"/>
                <a:t>Raphael Augusto Pereira de Oliveira</a:t>
              </a:r>
            </a:p>
          </p:txBody>
        </p:sp>
        <p:pic>
          <p:nvPicPr>
            <p:cNvPr id="22" name="Gráfico 21" descr="Usuários">
              <a:extLst>
                <a:ext uri="{FF2B5EF4-FFF2-40B4-BE49-F238E27FC236}">
                  <a16:creationId xmlns:a16="http://schemas.microsoft.com/office/drawing/2014/main" id="{9DD7B40C-2AB5-9245-80A4-FAC6BB56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30542" y="4175113"/>
              <a:ext cx="914400" cy="914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6CD5669-0B61-9C4E-A3F1-33D5DB2CC7E0}"/>
                </a:ext>
              </a:extLst>
            </p:cNvPr>
            <p:cNvSpPr txBox="1"/>
            <p:nvPr/>
          </p:nvSpPr>
          <p:spPr>
            <a:xfrm>
              <a:off x="4544942" y="4447647"/>
              <a:ext cx="1490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GRUPO 4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370E8C-6D43-C648-A42F-29E8B0AA5EB2}"/>
              </a:ext>
            </a:extLst>
          </p:cNvPr>
          <p:cNvSpPr txBox="1"/>
          <p:nvPr/>
        </p:nvSpPr>
        <p:spPr>
          <a:xfrm>
            <a:off x="-5643923" y="1936633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BackLog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268626E-D7A9-FC45-AC5D-B2B35370120D}"/>
              </a:ext>
            </a:extLst>
          </p:cNvPr>
          <p:cNvGrpSpPr/>
          <p:nvPr/>
        </p:nvGrpSpPr>
        <p:grpSpPr>
          <a:xfrm>
            <a:off x="-5498304" y="583051"/>
            <a:ext cx="2082799" cy="461665"/>
            <a:chOff x="0" y="575733"/>
            <a:chExt cx="2082799" cy="46166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51F01D2-2340-F041-99C2-AFF8E4944129}"/>
                </a:ext>
              </a:extLst>
            </p:cNvPr>
            <p:cNvSpPr txBox="1"/>
            <p:nvPr/>
          </p:nvSpPr>
          <p:spPr>
            <a:xfrm>
              <a:off x="0" y="575733"/>
              <a:ext cx="20827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   Home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Gráfico 25" descr="Início">
              <a:extLst>
                <a:ext uri="{FF2B5EF4-FFF2-40B4-BE49-F238E27FC236}">
                  <a16:creationId xmlns:a16="http://schemas.microsoft.com/office/drawing/2014/main" id="{94C4BA66-A145-134C-AE77-5F7B3239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159" y="575733"/>
              <a:ext cx="423441" cy="417209"/>
            </a:xfrm>
            <a:prstGeom prst="rect">
              <a:avLst/>
            </a:prstGeom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4D5316-BCF2-A249-88A1-0214AAC13591}"/>
              </a:ext>
            </a:extLst>
          </p:cNvPr>
          <p:cNvSpPr txBox="1"/>
          <p:nvPr/>
        </p:nvSpPr>
        <p:spPr>
          <a:xfrm>
            <a:off x="-5579988" y="1282885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Objetivo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2C1C50-13A0-8540-94FD-9CB124E7D4C9}"/>
              </a:ext>
            </a:extLst>
          </p:cNvPr>
          <p:cNvSpPr txBox="1"/>
          <p:nvPr/>
        </p:nvSpPr>
        <p:spPr>
          <a:xfrm>
            <a:off x="-5716297" y="2480289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Realizado por cada um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356E5F3-5186-F141-B5B1-797BD1FD50EA}"/>
              </a:ext>
            </a:extLst>
          </p:cNvPr>
          <p:cNvGrpSpPr/>
          <p:nvPr/>
        </p:nvGrpSpPr>
        <p:grpSpPr>
          <a:xfrm>
            <a:off x="3709977" y="-2962578"/>
            <a:ext cx="5780750" cy="2433928"/>
            <a:chOff x="3739174" y="464176"/>
            <a:chExt cx="5780750" cy="24339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032602-A72B-2A4F-A8D8-1DCA333B5D71}"/>
                </a:ext>
              </a:extLst>
            </p:cNvPr>
            <p:cNvSpPr txBox="1"/>
            <p:nvPr/>
          </p:nvSpPr>
          <p:spPr>
            <a:xfrm>
              <a:off x="3786058" y="464176"/>
              <a:ext cx="3038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spc="300" dirty="0">
                  <a:solidFill>
                    <a:srgbClr val="DAB44B"/>
                  </a:solidFill>
                  <a:latin typeface="Impact" panose="020B0806030902050204" pitchFamily="34" charset="0"/>
                </a:rPr>
                <a:t>SPRINT</a:t>
              </a:r>
              <a:r>
                <a:rPr lang="pt-BR" sz="6000" b="1" dirty="0">
                  <a:solidFill>
                    <a:srgbClr val="DAB44B"/>
                  </a:solidFill>
                  <a:latin typeface="Impact" panose="020B0806030902050204" pitchFamily="34" charset="0"/>
                </a:rPr>
                <a:t> 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9AB44F-469E-B947-B964-3D6B372E9A84}"/>
                </a:ext>
              </a:extLst>
            </p:cNvPr>
            <p:cNvSpPr txBox="1"/>
            <p:nvPr/>
          </p:nvSpPr>
          <p:spPr>
            <a:xfrm>
              <a:off x="3739174" y="103605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500" dirty="0">
                  <a:latin typeface="Impact" panose="020B0806030902050204" pitchFamily="34" charset="0"/>
                </a:rPr>
                <a:t>Protótipo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BBD60F0-4033-5A40-8147-3B271C333D1B}"/>
              </a:ext>
            </a:extLst>
          </p:cNvPr>
          <p:cNvSpPr txBox="1"/>
          <p:nvPr/>
        </p:nvSpPr>
        <p:spPr>
          <a:xfrm>
            <a:off x="-5747025" y="3977982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82458E-15CA-B14B-8133-B975D41ADB88}"/>
              </a:ext>
            </a:extLst>
          </p:cNvPr>
          <p:cNvSpPr txBox="1"/>
          <p:nvPr/>
        </p:nvSpPr>
        <p:spPr>
          <a:xfrm>
            <a:off x="-5850127" y="4926695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</a:rPr>
              <a:t>Oq</a:t>
            </a:r>
            <a:r>
              <a:rPr lang="pt-BR" sz="2400" b="1" dirty="0">
                <a:solidFill>
                  <a:schemeClr val="bg1"/>
                </a:solidFill>
              </a:rPr>
              <a:t> cada um vai fazer na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E22B40-5C63-5C45-9BAA-B6CEC2C21A07}"/>
              </a:ext>
            </a:extLst>
          </p:cNvPr>
          <p:cNvSpPr txBox="1"/>
          <p:nvPr/>
        </p:nvSpPr>
        <p:spPr>
          <a:xfrm>
            <a:off x="-5850128" y="6219854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Ferramentas usadas na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FCEBE65-15D6-964E-A666-E3DE9F948114}"/>
              </a:ext>
            </a:extLst>
          </p:cNvPr>
          <p:cNvGrpSpPr/>
          <p:nvPr/>
        </p:nvGrpSpPr>
        <p:grpSpPr>
          <a:xfrm>
            <a:off x="10533085" y="7436888"/>
            <a:ext cx="2774514" cy="1037874"/>
            <a:chOff x="9417486" y="5764369"/>
            <a:chExt cx="2774514" cy="1037874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723EFB42-C2D2-7C42-849E-8EA0E3EC78A4}"/>
                </a:ext>
              </a:extLst>
            </p:cNvPr>
            <p:cNvGrpSpPr/>
            <p:nvPr/>
          </p:nvGrpSpPr>
          <p:grpSpPr>
            <a:xfrm>
              <a:off x="9490727" y="5764369"/>
              <a:ext cx="2701273" cy="1032396"/>
              <a:chOff x="9367984" y="0"/>
              <a:chExt cx="2701273" cy="1032396"/>
            </a:xfrm>
          </p:grpSpPr>
          <p:pic>
            <p:nvPicPr>
              <p:cNvPr id="47" name="Imagem 46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23AA424-C399-5344-A7C5-5DD032C3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7473" y="555347"/>
                <a:ext cx="1595644" cy="477049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8E5DF72C-F5AA-8345-B213-8D83F5ABDDCA}"/>
                  </a:ext>
                </a:extLst>
              </p:cNvPr>
              <p:cNvGrpSpPr/>
              <p:nvPr/>
            </p:nvGrpSpPr>
            <p:grpSpPr>
              <a:xfrm>
                <a:off x="9367984" y="0"/>
                <a:ext cx="2701273" cy="965661"/>
                <a:chOff x="2577452" y="5758230"/>
                <a:chExt cx="2701273" cy="965661"/>
              </a:xfrm>
            </p:grpSpPr>
            <p:pic>
              <p:nvPicPr>
                <p:cNvPr id="49" name="Imagem 48" descr="Uma imagem contendo placa, pare&#10;&#10;Descrição gerada automaticamente">
                  <a:extLst>
                    <a:ext uri="{FF2B5EF4-FFF2-40B4-BE49-F238E27FC236}">
                      <a16:creationId xmlns:a16="http://schemas.microsoft.com/office/drawing/2014/main" id="{15BFC023-746A-5840-92C1-2B8CA4E96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77452" y="5838291"/>
                  <a:ext cx="885600" cy="885600"/>
                </a:xfrm>
                <a:prstGeom prst="rect">
                  <a:avLst/>
                </a:prstGeom>
              </p:spPr>
            </p:pic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DE4BDE9D-E9E2-3B46-BF0A-A56839ACE2A9}"/>
                    </a:ext>
                  </a:extLst>
                </p:cNvPr>
                <p:cNvSpPr txBox="1"/>
                <p:nvPr/>
              </p:nvSpPr>
              <p:spPr>
                <a:xfrm>
                  <a:off x="3419163" y="5758230"/>
                  <a:ext cx="1859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000" dirty="0">
                      <a:solidFill>
                        <a:srgbClr val="C00000"/>
                      </a:solidFill>
                      <a:latin typeface="Britannic Bold" panose="020B0903060703020204" pitchFamily="34" charset="77"/>
                    </a:rPr>
                    <a:t>TRUNK</a:t>
                  </a:r>
                  <a:endParaRPr lang="pt-BR" sz="1200" dirty="0">
                    <a:solidFill>
                      <a:srgbClr val="C00000"/>
                    </a:solidFill>
                    <a:latin typeface="Britannic Bold" panose="020B0903060703020204" pitchFamily="34" charset="77"/>
                  </a:endParaRPr>
                </a:p>
              </p:txBody>
            </p:sp>
          </p:grpSp>
        </p:grpSp>
        <p:pic>
          <p:nvPicPr>
            <p:cNvPr id="46" name="Imagem 45" descr="Mala de viagem&#10;&#10;Descrição gerada automaticamente">
              <a:extLst>
                <a:ext uri="{FF2B5EF4-FFF2-40B4-BE49-F238E27FC236}">
                  <a16:creationId xmlns:a16="http://schemas.microsoft.com/office/drawing/2014/main" id="{A5B9158E-1F86-1241-903C-A30EDE2A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17486" y="5810744"/>
              <a:ext cx="991499" cy="991499"/>
            </a:xfrm>
            <a:prstGeom prst="rect">
              <a:avLst/>
            </a:prstGeom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67C0C3A-832B-3645-90BF-972DB8F74C8F}"/>
              </a:ext>
            </a:extLst>
          </p:cNvPr>
          <p:cNvSpPr txBox="1"/>
          <p:nvPr/>
        </p:nvSpPr>
        <p:spPr>
          <a:xfrm>
            <a:off x="-5863292" y="3423487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Animaçoes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A53D680-EF76-6744-9142-EA04825D709A}"/>
              </a:ext>
            </a:extLst>
          </p:cNvPr>
          <p:cNvSpPr/>
          <p:nvPr/>
        </p:nvSpPr>
        <p:spPr>
          <a:xfrm>
            <a:off x="11218637" y="4005627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Usuários">
            <a:extLst>
              <a:ext uri="{FF2B5EF4-FFF2-40B4-BE49-F238E27FC236}">
                <a16:creationId xmlns:a16="http://schemas.microsoft.com/office/drawing/2014/main" id="{69FFD02A-8898-B144-B7BA-1761AB9663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021042" y="1683329"/>
            <a:ext cx="714969" cy="714969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15315A-6094-6C43-A683-CB0488D00A92}"/>
              </a:ext>
            </a:extLst>
          </p:cNvPr>
          <p:cNvSpPr txBox="1"/>
          <p:nvPr/>
        </p:nvSpPr>
        <p:spPr>
          <a:xfrm>
            <a:off x="-2306073" y="1819140"/>
            <a:ext cx="1461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TAREFAS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2E9489C-9686-9C4A-9F97-CA3E0E46F9A8}"/>
              </a:ext>
            </a:extLst>
          </p:cNvPr>
          <p:cNvSpPr txBox="1"/>
          <p:nvPr/>
        </p:nvSpPr>
        <p:spPr>
          <a:xfrm>
            <a:off x="3948654" y="-1227485"/>
            <a:ext cx="3734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REALIZADO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sp>
        <p:nvSpPr>
          <p:cNvPr id="68" name="Retângulo Arredondado 67">
            <a:extLst>
              <a:ext uri="{FF2B5EF4-FFF2-40B4-BE49-F238E27FC236}">
                <a16:creationId xmlns:a16="http://schemas.microsoft.com/office/drawing/2014/main" id="{5F46E6CA-4EF8-C64D-B1B3-DC683FAA2EA7}"/>
              </a:ext>
            </a:extLst>
          </p:cNvPr>
          <p:cNvSpPr/>
          <p:nvPr/>
        </p:nvSpPr>
        <p:spPr>
          <a:xfrm>
            <a:off x="-430307" y="-125506"/>
            <a:ext cx="3945697" cy="7105426"/>
          </a:xfrm>
          <a:prstGeom prst="roundRect">
            <a:avLst/>
          </a:prstGeom>
          <a:solidFill>
            <a:srgbClr val="323E50"/>
          </a:solidFill>
          <a:ln>
            <a:solidFill>
              <a:srgbClr val="32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8832E57-6FB2-1A4B-9367-DB4266F82327}"/>
              </a:ext>
            </a:extLst>
          </p:cNvPr>
          <p:cNvGrpSpPr/>
          <p:nvPr/>
        </p:nvGrpSpPr>
        <p:grpSpPr>
          <a:xfrm>
            <a:off x="270139" y="258430"/>
            <a:ext cx="438521" cy="265075"/>
            <a:chOff x="133830" y="216682"/>
            <a:chExt cx="438521" cy="265075"/>
          </a:xfrm>
        </p:grpSpPr>
        <p:cxnSp>
          <p:nvCxnSpPr>
            <p:cNvPr id="70" name="Conector Reto 69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F15665BF-E730-F94F-B892-03A59993BDCF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7381CAAD-1921-B74B-8988-4C45E41B215A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351748"/>
              <a:ext cx="438521" cy="0"/>
            </a:xfrm>
            <a:prstGeom prst="line">
              <a:avLst/>
            </a:prstGeom>
            <a:ln w="76200">
              <a:solidFill>
                <a:srgbClr val="DAB44B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48BD32CD-B3FC-B241-AAF9-08DDB6FE8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tângulo Arredondado 72">
            <a:hlinkClick r:id="rId12" action="ppaction://hlinksldjump"/>
            <a:extLst>
              <a:ext uri="{FF2B5EF4-FFF2-40B4-BE49-F238E27FC236}">
                <a16:creationId xmlns:a16="http://schemas.microsoft.com/office/drawing/2014/main" id="{E391E6A7-0E36-E448-8633-C4EEAB428570}"/>
              </a:ext>
            </a:extLst>
          </p:cNvPr>
          <p:cNvSpPr/>
          <p:nvPr/>
        </p:nvSpPr>
        <p:spPr>
          <a:xfrm>
            <a:off x="229126" y="890157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Arredondado 73">
            <a:hlinkClick r:id="rId13" action="ppaction://hlinksldjump"/>
            <a:extLst>
              <a:ext uri="{FF2B5EF4-FFF2-40B4-BE49-F238E27FC236}">
                <a16:creationId xmlns:a16="http://schemas.microsoft.com/office/drawing/2014/main" id="{F024B512-7120-0042-B59F-EA4D849977FD}"/>
              </a:ext>
            </a:extLst>
          </p:cNvPr>
          <p:cNvSpPr/>
          <p:nvPr/>
        </p:nvSpPr>
        <p:spPr>
          <a:xfrm>
            <a:off x="229126" y="183439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Arredondado 74">
            <a:hlinkClick r:id="rId14" action="ppaction://hlinksldjump"/>
            <a:extLst>
              <a:ext uri="{FF2B5EF4-FFF2-40B4-BE49-F238E27FC236}">
                <a16:creationId xmlns:a16="http://schemas.microsoft.com/office/drawing/2014/main" id="{D4D8F09F-CADB-824D-A516-4B50A5F22A97}"/>
              </a:ext>
            </a:extLst>
          </p:cNvPr>
          <p:cNvSpPr/>
          <p:nvPr/>
        </p:nvSpPr>
        <p:spPr>
          <a:xfrm>
            <a:off x="215162" y="2778633"/>
            <a:ext cx="2973947" cy="6401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etângulo Arredondado 75">
            <a:hlinkClick r:id="rId15" action="ppaction://hlinksldjump"/>
            <a:extLst>
              <a:ext uri="{FF2B5EF4-FFF2-40B4-BE49-F238E27FC236}">
                <a16:creationId xmlns:a16="http://schemas.microsoft.com/office/drawing/2014/main" id="{CDE15F73-54B0-B445-8041-E4E68CE719FC}"/>
              </a:ext>
            </a:extLst>
          </p:cNvPr>
          <p:cNvSpPr/>
          <p:nvPr/>
        </p:nvSpPr>
        <p:spPr>
          <a:xfrm>
            <a:off x="208237" y="3722871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Arredondado 76">
            <a:hlinkClick r:id="rId16" action="ppaction://hlinksldjump"/>
            <a:extLst>
              <a:ext uri="{FF2B5EF4-FFF2-40B4-BE49-F238E27FC236}">
                <a16:creationId xmlns:a16="http://schemas.microsoft.com/office/drawing/2014/main" id="{2924775E-295E-E341-A42C-D13CC47577A4}"/>
              </a:ext>
            </a:extLst>
          </p:cNvPr>
          <p:cNvSpPr/>
          <p:nvPr/>
        </p:nvSpPr>
        <p:spPr>
          <a:xfrm>
            <a:off x="208236" y="4667109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Arredondado 77">
            <a:hlinkClick r:id="rId17" action="ppaction://hlinksldjump"/>
            <a:extLst>
              <a:ext uri="{FF2B5EF4-FFF2-40B4-BE49-F238E27FC236}">
                <a16:creationId xmlns:a16="http://schemas.microsoft.com/office/drawing/2014/main" id="{03C2BF79-ACF6-E74C-937D-819330AD4C9C}"/>
              </a:ext>
            </a:extLst>
          </p:cNvPr>
          <p:cNvSpPr/>
          <p:nvPr/>
        </p:nvSpPr>
        <p:spPr>
          <a:xfrm>
            <a:off x="177116" y="561134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43C72E6-B547-2C46-A703-C4DC821D9F0C}"/>
              </a:ext>
            </a:extLst>
          </p:cNvPr>
          <p:cNvGrpSpPr/>
          <p:nvPr/>
        </p:nvGrpSpPr>
        <p:grpSpPr>
          <a:xfrm>
            <a:off x="271658" y="894237"/>
            <a:ext cx="1243817" cy="603417"/>
            <a:chOff x="-269083" y="846631"/>
            <a:chExt cx="1660175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0" name="Gráfico 79" descr="Templo asiático">
              <a:hlinkClick r:id="rId12" action="ppaction://hlinksldjump"/>
              <a:extLst>
                <a:ext uri="{FF2B5EF4-FFF2-40B4-BE49-F238E27FC236}">
                  <a16:creationId xmlns:a16="http://schemas.microsoft.com/office/drawing/2014/main" id="{E78CD547-AEF3-EB41-AD54-C4F555DD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269083" y="846631"/>
              <a:ext cx="714969" cy="714969"/>
            </a:xfrm>
            <a:prstGeom prst="rect">
              <a:avLst/>
            </a:prstGeom>
          </p:spPr>
        </p:pic>
        <p:sp>
          <p:nvSpPr>
            <p:cNvPr id="81" name="CaixaDeTexto 80">
              <a:hlinkClick r:id="rId12" action="ppaction://hlinksldjump"/>
              <a:extLst>
                <a:ext uri="{FF2B5EF4-FFF2-40B4-BE49-F238E27FC236}">
                  <a16:creationId xmlns:a16="http://schemas.microsoft.com/office/drawing/2014/main" id="{A60E7AB7-0A4B-7048-9162-AA49CCA32D29}"/>
                </a:ext>
              </a:extLst>
            </p:cNvPr>
            <p:cNvSpPr txBox="1"/>
            <p:nvPr/>
          </p:nvSpPr>
          <p:spPr>
            <a:xfrm>
              <a:off x="384085" y="983525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C75C76A-E28F-934D-ACBA-368B7B05860C}"/>
              </a:ext>
            </a:extLst>
          </p:cNvPr>
          <p:cNvGrpSpPr/>
          <p:nvPr/>
        </p:nvGrpSpPr>
        <p:grpSpPr>
          <a:xfrm>
            <a:off x="271817" y="1875378"/>
            <a:ext cx="1697024" cy="603417"/>
            <a:chOff x="-272383" y="1818768"/>
            <a:chExt cx="2265083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3" name="Gráfico 82" descr="Apresentação com lista de verificação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583E08-B962-2A4B-ABEB-153083B1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272383" y="1818768"/>
              <a:ext cx="714969" cy="714969"/>
            </a:xfrm>
            <a:prstGeom prst="rect">
              <a:avLst/>
            </a:prstGeom>
          </p:spPr>
        </p:pic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7D2176D-2B97-AF4F-B1CF-90D2174B4310}"/>
                </a:ext>
              </a:extLst>
            </p:cNvPr>
            <p:cNvSpPr txBox="1"/>
            <p:nvPr/>
          </p:nvSpPr>
          <p:spPr>
            <a:xfrm>
              <a:off x="294475" y="1866759"/>
              <a:ext cx="169822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REALIZADO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7C80FB-237E-9241-98BE-3F97A09902CF}"/>
              </a:ext>
            </a:extLst>
          </p:cNvPr>
          <p:cNvGrpSpPr/>
          <p:nvPr/>
        </p:nvGrpSpPr>
        <p:grpSpPr>
          <a:xfrm>
            <a:off x="195372" y="2840178"/>
            <a:ext cx="1725362" cy="517070"/>
            <a:chOff x="-258749" y="2859953"/>
            <a:chExt cx="2302913" cy="6126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6" name="Gráfico 85" descr="Smartphone">
              <a:extLst>
                <a:ext uri="{FF2B5EF4-FFF2-40B4-BE49-F238E27FC236}">
                  <a16:creationId xmlns:a16="http://schemas.microsoft.com/office/drawing/2014/main" id="{F669CB2D-6845-C444-AF50-4E067514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258749" y="2859953"/>
              <a:ext cx="685107" cy="612659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2DE8E94-563D-364B-AE2E-58A401C6E540}"/>
                </a:ext>
              </a:extLst>
            </p:cNvPr>
            <p:cNvSpPr txBox="1"/>
            <p:nvPr/>
          </p:nvSpPr>
          <p:spPr>
            <a:xfrm>
              <a:off x="229372" y="2887070"/>
              <a:ext cx="1814792" cy="47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SIMULAÇÃO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306D2DD3-EFC1-0440-BD46-4B43F3414558}"/>
              </a:ext>
            </a:extLst>
          </p:cNvPr>
          <p:cNvGrpSpPr/>
          <p:nvPr/>
        </p:nvGrpSpPr>
        <p:grpSpPr>
          <a:xfrm>
            <a:off x="268624" y="3743265"/>
            <a:ext cx="1498097" cy="603417"/>
            <a:chOff x="-221086" y="3935157"/>
            <a:chExt cx="1999576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9" name="Gráfico 88" descr="Setas de Divisão">
              <a:extLst>
                <a:ext uri="{FF2B5EF4-FFF2-40B4-BE49-F238E27FC236}">
                  <a16:creationId xmlns:a16="http://schemas.microsoft.com/office/drawing/2014/main" id="{DBDC8BC2-E07D-9F4A-A478-CD0DC34B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221086" y="3935157"/>
              <a:ext cx="714969" cy="714969"/>
            </a:xfrm>
            <a:prstGeom prst="rect">
              <a:avLst/>
            </a:prstGeom>
          </p:spPr>
        </p:pic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6B84DE27-58CF-E24B-A1EE-A80297317EA3}"/>
                </a:ext>
              </a:extLst>
            </p:cNvPr>
            <p:cNvSpPr txBox="1"/>
            <p:nvPr/>
          </p:nvSpPr>
          <p:spPr>
            <a:xfrm>
              <a:off x="401196" y="3996756"/>
              <a:ext cx="13772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SPRINT 2</a:t>
              </a: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06DDC6B9-89B4-9F46-AAD6-C5676092500A}"/>
              </a:ext>
            </a:extLst>
          </p:cNvPr>
          <p:cNvGrpSpPr/>
          <p:nvPr/>
        </p:nvGrpSpPr>
        <p:grpSpPr>
          <a:xfrm>
            <a:off x="197856" y="4682418"/>
            <a:ext cx="2129698" cy="603417"/>
            <a:chOff x="-225571" y="4958963"/>
            <a:chExt cx="2842597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2" name="Gráfico 91" descr="Engrenagens">
              <a:extLst>
                <a:ext uri="{FF2B5EF4-FFF2-40B4-BE49-F238E27FC236}">
                  <a16:creationId xmlns:a16="http://schemas.microsoft.com/office/drawing/2014/main" id="{83010D5C-76A3-4143-BE72-C3456EEE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225571" y="4958963"/>
              <a:ext cx="714969" cy="714969"/>
            </a:xfrm>
            <a:prstGeom prst="rect">
              <a:avLst/>
            </a:prstGeom>
          </p:spPr>
        </p:pic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6609F95C-4295-D147-AE2A-E8ABD675ACAD}"/>
                </a:ext>
              </a:extLst>
            </p:cNvPr>
            <p:cNvSpPr txBox="1"/>
            <p:nvPr/>
          </p:nvSpPr>
          <p:spPr>
            <a:xfrm>
              <a:off x="442585" y="5107635"/>
              <a:ext cx="21744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FERRAMENTAS</a:t>
              </a:r>
            </a:p>
          </p:txBody>
        </p:sp>
      </p:grp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DF2CBB05-C382-D44F-AB79-0FE5658C6AFB}"/>
              </a:ext>
            </a:extLst>
          </p:cNvPr>
          <p:cNvSpPr txBox="1"/>
          <p:nvPr/>
        </p:nvSpPr>
        <p:spPr>
          <a:xfrm>
            <a:off x="873251" y="5711294"/>
            <a:ext cx="631381" cy="402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INFO</a:t>
            </a:r>
          </a:p>
        </p:txBody>
      </p:sp>
      <p:sp>
        <p:nvSpPr>
          <p:cNvPr id="97" name="Retângulo Arredondado 96">
            <a:extLst>
              <a:ext uri="{FF2B5EF4-FFF2-40B4-BE49-F238E27FC236}">
                <a16:creationId xmlns:a16="http://schemas.microsoft.com/office/drawing/2014/main" id="{E5A47BAC-374F-E44F-8CD7-E2BE55277411}"/>
              </a:ext>
            </a:extLst>
          </p:cNvPr>
          <p:cNvSpPr/>
          <p:nvPr/>
        </p:nvSpPr>
        <p:spPr>
          <a:xfrm>
            <a:off x="270138" y="846631"/>
            <a:ext cx="3114349" cy="752047"/>
          </a:xfrm>
          <a:prstGeom prst="roundRect">
            <a:avLst/>
          </a:prstGeom>
          <a:noFill/>
          <a:ln>
            <a:noFill/>
          </a:ln>
          <a:effectLst>
            <a:outerShdw blurRad="63500" sx="200000" sy="20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F04A63BD-B796-F94D-ADF1-4BD75F99A3ED}"/>
              </a:ext>
            </a:extLst>
          </p:cNvPr>
          <p:cNvSpPr/>
          <p:nvPr/>
        </p:nvSpPr>
        <p:spPr>
          <a:xfrm>
            <a:off x="8068849" y="-1227485"/>
            <a:ext cx="3851493" cy="8610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8" name="Gráfico 97" descr="Início">
            <a:hlinkClick r:id="rId13" action="ppaction://hlinksldjump"/>
            <a:extLst>
              <a:ext uri="{FF2B5EF4-FFF2-40B4-BE49-F238E27FC236}">
                <a16:creationId xmlns:a16="http://schemas.microsoft.com/office/drawing/2014/main" id="{5277DE41-C43F-F94F-BD60-0DCB4B3C9EE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50352" y="-1100393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1DC94C6A-A318-0B4F-9289-E88B8580C96E}"/>
              </a:ext>
            </a:extLst>
          </p:cNvPr>
          <p:cNvSpPr/>
          <p:nvPr/>
        </p:nvSpPr>
        <p:spPr>
          <a:xfrm>
            <a:off x="11095819" y="-553917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CaixaDeTexto 99">
            <a:hlinkClick r:id="rId30" action="ppaction://hlinksldjump"/>
            <a:extLst>
              <a:ext uri="{FF2B5EF4-FFF2-40B4-BE49-F238E27FC236}">
                <a16:creationId xmlns:a16="http://schemas.microsoft.com/office/drawing/2014/main" id="{D986446C-41DB-1D47-9749-E3CDA77C65AC}"/>
              </a:ext>
            </a:extLst>
          </p:cNvPr>
          <p:cNvSpPr txBox="1"/>
          <p:nvPr/>
        </p:nvSpPr>
        <p:spPr>
          <a:xfrm>
            <a:off x="9023969" y="-1026128"/>
            <a:ext cx="76027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27000" sx="107000" sy="107000" algn="ctr" rotWithShape="0">
                    <a:prstClr val="black">
                      <a:alpha val="48000"/>
                    </a:prstClr>
                  </a:outerShdw>
                </a:effectLst>
              </a:rPr>
              <a:t>M.A.S</a:t>
            </a:r>
          </a:p>
        </p:txBody>
      </p:sp>
      <p:sp>
        <p:nvSpPr>
          <p:cNvPr id="101" name="CaixaDeTexto 100">
            <a:hlinkClick r:id="rId31" action="ppaction://hlinksldjump"/>
            <a:extLst>
              <a:ext uri="{FF2B5EF4-FFF2-40B4-BE49-F238E27FC236}">
                <a16:creationId xmlns:a16="http://schemas.microsoft.com/office/drawing/2014/main" id="{8CEEF314-44E2-A341-B19D-7F88661A2BD6}"/>
              </a:ext>
            </a:extLst>
          </p:cNvPr>
          <p:cNvSpPr txBox="1"/>
          <p:nvPr/>
        </p:nvSpPr>
        <p:spPr>
          <a:xfrm>
            <a:off x="9888667" y="-1026128"/>
            <a:ext cx="661143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P.P.L.</a:t>
            </a:r>
          </a:p>
        </p:txBody>
      </p:sp>
      <p:sp>
        <p:nvSpPr>
          <p:cNvPr id="102" name="CaixaDeTexto 101">
            <a:hlinkClick r:id="rId32" action="ppaction://hlinksldjump"/>
            <a:extLst>
              <a:ext uri="{FF2B5EF4-FFF2-40B4-BE49-F238E27FC236}">
                <a16:creationId xmlns:a16="http://schemas.microsoft.com/office/drawing/2014/main" id="{71B31C19-724E-604F-BD0E-081AE5A27219}"/>
              </a:ext>
            </a:extLst>
          </p:cNvPr>
          <p:cNvSpPr txBox="1"/>
          <p:nvPr/>
        </p:nvSpPr>
        <p:spPr>
          <a:xfrm>
            <a:off x="10669695" y="-1042292"/>
            <a:ext cx="949362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323E50"/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R.A.P.O.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028A834D-9145-BE41-8FC1-323F3C7C00E8}"/>
              </a:ext>
            </a:extLst>
          </p:cNvPr>
          <p:cNvSpPr txBox="1"/>
          <p:nvPr/>
        </p:nvSpPr>
        <p:spPr>
          <a:xfrm>
            <a:off x="3948654" y="194271"/>
            <a:ext cx="2634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LAYOUT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pic>
        <p:nvPicPr>
          <p:cNvPr id="104" name="Gráfico 103" descr="Informações">
            <a:extLst>
              <a:ext uri="{FF2B5EF4-FFF2-40B4-BE49-F238E27FC236}">
                <a16:creationId xmlns:a16="http://schemas.microsoft.com/office/drawing/2014/main" id="{381387A5-63D3-4245-A000-B19764E4E4F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85128" y="5686549"/>
            <a:ext cx="535661" cy="495448"/>
          </a:xfrm>
          <a:prstGeom prst="rect">
            <a:avLst/>
          </a:prstGeom>
        </p:spPr>
      </p:pic>
      <p:pic>
        <p:nvPicPr>
          <p:cNvPr id="4" name="Gráfico 3" descr="Projetor">
            <a:hlinkClick r:id="rId14" action="ppaction://hlinksldjump"/>
            <a:extLst>
              <a:ext uri="{FF2B5EF4-FFF2-40B4-BE49-F238E27FC236}">
                <a16:creationId xmlns:a16="http://schemas.microsoft.com/office/drawing/2014/main" id="{237B01C1-3264-F344-B4BF-1722C19EA93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480698" y="3132290"/>
            <a:ext cx="611753" cy="611753"/>
          </a:xfrm>
          <a:prstGeom prst="rect">
            <a:avLst/>
          </a:prstGeom>
          <a:effectLst>
            <a:outerShdw blurRad="63500" sx="111000" sy="111000" algn="ctr" rotWithShape="0">
              <a:prstClr val="black">
                <a:alpha val="67000"/>
              </a:prstClr>
            </a:outerShdw>
          </a:effectLst>
        </p:spPr>
      </p:pic>
      <p:pic>
        <p:nvPicPr>
          <p:cNvPr id="6" name="Gráfico 5" descr="Tela sensível ao toque">
            <a:hlinkClick r:id="rId37" action="ppaction://hlinksldjump"/>
            <a:extLst>
              <a:ext uri="{FF2B5EF4-FFF2-40B4-BE49-F238E27FC236}">
                <a16:creationId xmlns:a16="http://schemas.microsoft.com/office/drawing/2014/main" id="{AFB4464B-F234-D349-86E4-7AF0A360A34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558897" y="3795253"/>
            <a:ext cx="517862" cy="517862"/>
          </a:xfrm>
          <a:prstGeom prst="rect">
            <a:avLst/>
          </a:prstGeom>
          <a:effectLst>
            <a:outerShdw blurRad="63500" sx="107000" sy="107000" algn="ctr" rotWithShape="0">
              <a:prstClr val="black">
                <a:alpha val="71000"/>
              </a:prstClr>
            </a:outerShdw>
          </a:effectLst>
        </p:spPr>
      </p:pic>
      <p:grpSp>
        <p:nvGrpSpPr>
          <p:cNvPr id="94" name="Agrupar 93">
            <a:extLst>
              <a:ext uri="{FF2B5EF4-FFF2-40B4-BE49-F238E27FC236}">
                <a16:creationId xmlns:a16="http://schemas.microsoft.com/office/drawing/2014/main" id="{A5D11124-AD13-9946-8D73-8F951421E436}"/>
              </a:ext>
            </a:extLst>
          </p:cNvPr>
          <p:cNvGrpSpPr/>
          <p:nvPr/>
        </p:nvGrpSpPr>
        <p:grpSpPr>
          <a:xfrm>
            <a:off x="12494987" y="1044716"/>
            <a:ext cx="8273350" cy="3501333"/>
            <a:chOff x="3925866" y="1349143"/>
            <a:chExt cx="8273350" cy="3501333"/>
          </a:xfrm>
        </p:grpSpPr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0E667476-649F-D949-A3D8-B6C266CA835D}"/>
                </a:ext>
              </a:extLst>
            </p:cNvPr>
            <p:cNvSpPr txBox="1"/>
            <p:nvPr/>
          </p:nvSpPr>
          <p:spPr>
            <a:xfrm>
              <a:off x="3925866" y="2517804"/>
              <a:ext cx="3996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Entre em contato</a:t>
              </a:r>
              <a:endPara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A0B26D03-3144-0643-A224-4E30ECE30BF4}"/>
                </a:ext>
              </a:extLst>
            </p:cNvPr>
            <p:cNvSpPr txBox="1"/>
            <p:nvPr/>
          </p:nvSpPr>
          <p:spPr>
            <a:xfrm>
              <a:off x="4024497" y="3081312"/>
              <a:ext cx="48483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Paolo: </a:t>
              </a:r>
              <a:r>
                <a:rPr lang="pt-BR" dirty="0">
                  <a:hlinkClick r:id="rId40"/>
                </a:rPr>
                <a:t>paolo.prodossimo.lopes@gmail.com</a:t>
              </a:r>
              <a:endParaRPr lang="pt-BR" dirty="0"/>
            </a:p>
            <a:p>
              <a:r>
                <a:rPr lang="pt-BR" b="1" dirty="0"/>
                <a:t>Marcelo: </a:t>
              </a:r>
              <a:r>
                <a:rPr lang="pt-BR" u="sng" dirty="0">
                  <a:hlinkClick r:id="rId41"/>
                </a:rPr>
                <a:t>marceloabisquarisi@gmail.com</a:t>
              </a:r>
              <a:endParaRPr lang="pt-BR" dirty="0"/>
            </a:p>
            <a:p>
              <a:r>
                <a:rPr lang="pt-BR" b="1" dirty="0"/>
                <a:t>Raphael: </a:t>
              </a:r>
              <a:r>
                <a:rPr lang="pt-BR" u="sng" dirty="0">
                  <a:hlinkClick r:id="rId42"/>
                </a:rPr>
                <a:t>rap.oliveira@usp.br</a:t>
              </a:r>
              <a:endParaRPr lang="pt-BR" dirty="0"/>
            </a:p>
          </p:txBody>
        </p:sp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46FE3132-B3F8-1E4C-AA4A-53B06C32EFC0}"/>
                </a:ext>
              </a:extLst>
            </p:cNvPr>
            <p:cNvSpPr txBox="1"/>
            <p:nvPr/>
          </p:nvSpPr>
          <p:spPr>
            <a:xfrm>
              <a:off x="8375687" y="1349143"/>
              <a:ext cx="3823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323E50"/>
                  </a:solidFill>
                </a:rPr>
                <a:t>Baixe a apresentação</a:t>
              </a:r>
              <a:endParaRPr lang="pt-BR" sz="1400" b="1" dirty="0">
                <a:solidFill>
                  <a:srgbClr val="323E50"/>
                </a:solidFill>
              </a:endParaRPr>
            </a:p>
          </p:txBody>
        </p:sp>
        <p:pic>
          <p:nvPicPr>
            <p:cNvPr id="107" name="Imagem 106" descr="Código QR&#10;&#10;Descrição gerada automaticamente">
              <a:extLst>
                <a:ext uri="{FF2B5EF4-FFF2-40B4-BE49-F238E27FC236}">
                  <a16:creationId xmlns:a16="http://schemas.microsoft.com/office/drawing/2014/main" id="{B054EA66-CC6B-8D4C-87DE-2A002E9CE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9283321" y="2169513"/>
              <a:ext cx="1861780" cy="2680963"/>
            </a:xfrm>
            <a:prstGeom prst="rect">
              <a:avLst/>
            </a:prstGeom>
          </p:spPr>
        </p:pic>
      </p:grp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BECA3B8A-554B-4A48-B5A7-63FEBF13F82A}"/>
              </a:ext>
            </a:extLst>
          </p:cNvPr>
          <p:cNvGrpSpPr/>
          <p:nvPr/>
        </p:nvGrpSpPr>
        <p:grpSpPr>
          <a:xfrm>
            <a:off x="12506067" y="2028969"/>
            <a:ext cx="3318282" cy="3181547"/>
            <a:chOff x="8024738" y="2004075"/>
            <a:chExt cx="3318282" cy="3181547"/>
          </a:xfrm>
        </p:grpSpPr>
        <p:pic>
          <p:nvPicPr>
            <p:cNvPr id="112" name="Gráfico 111" descr="Ferramentas de mineração">
              <a:extLst>
                <a:ext uri="{FF2B5EF4-FFF2-40B4-BE49-F238E27FC236}">
                  <a16:creationId xmlns:a16="http://schemas.microsoft.com/office/drawing/2014/main" id="{F91C3A94-FDFF-C143-97E1-3D77EBA85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8168312" y="2010914"/>
              <a:ext cx="3174708" cy="3174708"/>
            </a:xfrm>
            <a:prstGeom prst="rect">
              <a:avLst/>
            </a:prstGeom>
          </p:spPr>
        </p:pic>
        <p:pic>
          <p:nvPicPr>
            <p:cNvPr id="113" name="Gráfico 112" descr="Ferramentas de mineração">
              <a:extLst>
                <a:ext uri="{FF2B5EF4-FFF2-40B4-BE49-F238E27FC236}">
                  <a16:creationId xmlns:a16="http://schemas.microsoft.com/office/drawing/2014/main" id="{8358916E-ABF9-1F49-88FD-B7B83BA9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8024738" y="2004075"/>
              <a:ext cx="3174708" cy="3174708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D8114EF-4708-4D4D-9B4E-556CB659688B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276666" y="1254106"/>
            <a:ext cx="7341383" cy="48942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513C0D-7E62-0B40-8F3B-5E50B6BBFDF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524338" y="1478074"/>
            <a:ext cx="2097257" cy="454174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5192C3F-2EC5-4349-AF59-5286AE832376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 flipH="1">
            <a:off x="6380315" y="1344838"/>
            <a:ext cx="2402743" cy="47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6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tângulo 111">
            <a:extLst>
              <a:ext uri="{FF2B5EF4-FFF2-40B4-BE49-F238E27FC236}">
                <a16:creationId xmlns:a16="http://schemas.microsoft.com/office/drawing/2014/main" id="{D1C98367-BC3C-D54B-BE9C-0A2514634DB6}"/>
              </a:ext>
            </a:extLst>
          </p:cNvPr>
          <p:cNvSpPr/>
          <p:nvPr/>
        </p:nvSpPr>
        <p:spPr>
          <a:xfrm>
            <a:off x="3203072" y="6371303"/>
            <a:ext cx="8988927" cy="4866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TRUNK | Mobile iOS 2020 </a:t>
            </a:r>
            <a:r>
              <a:rPr lang="pt-BR" dirty="0" err="1"/>
              <a:t>by</a:t>
            </a:r>
            <a:r>
              <a:rPr lang="pt-BR" dirty="0"/>
              <a:t> Digital </a:t>
            </a:r>
            <a:r>
              <a:rPr lang="pt-BR" dirty="0" err="1"/>
              <a:t>House</a:t>
            </a:r>
            <a:r>
              <a:rPr lang="pt-BR" dirty="0"/>
              <a:t>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School</a:t>
            </a:r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578F5A3-3455-C448-A476-6CB2804609FA}"/>
              </a:ext>
            </a:extLst>
          </p:cNvPr>
          <p:cNvGrpSpPr/>
          <p:nvPr/>
        </p:nvGrpSpPr>
        <p:grpSpPr>
          <a:xfrm>
            <a:off x="4123151" y="7420183"/>
            <a:ext cx="3945698" cy="1710879"/>
            <a:chOff x="3630542" y="4175113"/>
            <a:chExt cx="3945698" cy="1710879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35BDD6E-4D8C-954F-94B8-44CCA1940048}"/>
                </a:ext>
              </a:extLst>
            </p:cNvPr>
            <p:cNvSpPr txBox="1"/>
            <p:nvPr/>
          </p:nvSpPr>
          <p:spPr>
            <a:xfrm>
              <a:off x="3630542" y="4962662"/>
              <a:ext cx="3945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Marcelo Abi Squarisi</a:t>
              </a:r>
            </a:p>
            <a:p>
              <a:r>
                <a:rPr lang="pt-BR" dirty="0"/>
                <a:t>Paolo Prodossimo Lopes</a:t>
              </a:r>
            </a:p>
            <a:p>
              <a:r>
                <a:rPr lang="pt-BR" dirty="0"/>
                <a:t>Raphael Augusto Pereira de Oliveira</a:t>
              </a:r>
            </a:p>
          </p:txBody>
        </p:sp>
        <p:pic>
          <p:nvPicPr>
            <p:cNvPr id="22" name="Gráfico 21" descr="Usuários">
              <a:extLst>
                <a:ext uri="{FF2B5EF4-FFF2-40B4-BE49-F238E27FC236}">
                  <a16:creationId xmlns:a16="http://schemas.microsoft.com/office/drawing/2014/main" id="{9DD7B40C-2AB5-9245-80A4-FAC6BB56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30542" y="4175113"/>
              <a:ext cx="914400" cy="9144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6CD5669-0B61-9C4E-A3F1-33D5DB2CC7E0}"/>
                </a:ext>
              </a:extLst>
            </p:cNvPr>
            <p:cNvSpPr txBox="1"/>
            <p:nvPr/>
          </p:nvSpPr>
          <p:spPr>
            <a:xfrm>
              <a:off x="4544942" y="4447647"/>
              <a:ext cx="1490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GRUPO 4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370E8C-6D43-C648-A42F-29E8B0AA5EB2}"/>
              </a:ext>
            </a:extLst>
          </p:cNvPr>
          <p:cNvSpPr txBox="1"/>
          <p:nvPr/>
        </p:nvSpPr>
        <p:spPr>
          <a:xfrm>
            <a:off x="-5643923" y="1936633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BackLog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268626E-D7A9-FC45-AC5D-B2B35370120D}"/>
              </a:ext>
            </a:extLst>
          </p:cNvPr>
          <p:cNvGrpSpPr/>
          <p:nvPr/>
        </p:nvGrpSpPr>
        <p:grpSpPr>
          <a:xfrm>
            <a:off x="-5498304" y="583051"/>
            <a:ext cx="2082799" cy="461665"/>
            <a:chOff x="0" y="575733"/>
            <a:chExt cx="2082799" cy="46166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51F01D2-2340-F041-99C2-AFF8E4944129}"/>
                </a:ext>
              </a:extLst>
            </p:cNvPr>
            <p:cNvSpPr txBox="1"/>
            <p:nvPr/>
          </p:nvSpPr>
          <p:spPr>
            <a:xfrm>
              <a:off x="0" y="575733"/>
              <a:ext cx="20827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   Home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Gráfico 25" descr="Início">
              <a:extLst>
                <a:ext uri="{FF2B5EF4-FFF2-40B4-BE49-F238E27FC236}">
                  <a16:creationId xmlns:a16="http://schemas.microsoft.com/office/drawing/2014/main" id="{94C4BA66-A145-134C-AE77-5F7B3239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159" y="575733"/>
              <a:ext cx="423441" cy="417209"/>
            </a:xfrm>
            <a:prstGeom prst="rect">
              <a:avLst/>
            </a:prstGeom>
          </p:spPr>
        </p:pic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04D5316-BCF2-A249-88A1-0214AAC13591}"/>
              </a:ext>
            </a:extLst>
          </p:cNvPr>
          <p:cNvSpPr txBox="1"/>
          <p:nvPr/>
        </p:nvSpPr>
        <p:spPr>
          <a:xfrm>
            <a:off x="-5579988" y="1282885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Objetivo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2C1C50-13A0-8540-94FD-9CB124E7D4C9}"/>
              </a:ext>
            </a:extLst>
          </p:cNvPr>
          <p:cNvSpPr txBox="1"/>
          <p:nvPr/>
        </p:nvSpPr>
        <p:spPr>
          <a:xfrm>
            <a:off x="-5716297" y="2480289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Realizado por cada um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356E5F3-5186-F141-B5B1-797BD1FD50EA}"/>
              </a:ext>
            </a:extLst>
          </p:cNvPr>
          <p:cNvGrpSpPr/>
          <p:nvPr/>
        </p:nvGrpSpPr>
        <p:grpSpPr>
          <a:xfrm>
            <a:off x="3709977" y="-2962578"/>
            <a:ext cx="5780750" cy="2433928"/>
            <a:chOff x="3739174" y="464176"/>
            <a:chExt cx="5780750" cy="2433928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032602-A72B-2A4F-A8D8-1DCA333B5D71}"/>
                </a:ext>
              </a:extLst>
            </p:cNvPr>
            <p:cNvSpPr txBox="1"/>
            <p:nvPr/>
          </p:nvSpPr>
          <p:spPr>
            <a:xfrm>
              <a:off x="3786058" y="464176"/>
              <a:ext cx="30380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spc="300" dirty="0">
                  <a:solidFill>
                    <a:srgbClr val="DAB44B"/>
                  </a:solidFill>
                  <a:latin typeface="Impact" panose="020B0806030902050204" pitchFamily="34" charset="0"/>
                </a:rPr>
                <a:t>SPRINT</a:t>
              </a:r>
              <a:r>
                <a:rPr lang="pt-BR" sz="6000" b="1" dirty="0">
                  <a:solidFill>
                    <a:srgbClr val="DAB44B"/>
                  </a:solidFill>
                  <a:latin typeface="Impact" panose="020B0806030902050204" pitchFamily="34" charset="0"/>
                </a:rPr>
                <a:t> 1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C9AB44F-469E-B947-B964-3D6B372E9A84}"/>
                </a:ext>
              </a:extLst>
            </p:cNvPr>
            <p:cNvSpPr txBox="1"/>
            <p:nvPr/>
          </p:nvSpPr>
          <p:spPr>
            <a:xfrm>
              <a:off x="3739174" y="1036056"/>
              <a:ext cx="578075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500" dirty="0">
                  <a:latin typeface="Impact" panose="020B0806030902050204" pitchFamily="34" charset="0"/>
                </a:rPr>
                <a:t>Protótipo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BBD60F0-4033-5A40-8147-3B271C333D1B}"/>
              </a:ext>
            </a:extLst>
          </p:cNvPr>
          <p:cNvSpPr txBox="1"/>
          <p:nvPr/>
        </p:nvSpPr>
        <p:spPr>
          <a:xfrm>
            <a:off x="-5747025" y="3977982"/>
            <a:ext cx="208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982458E-15CA-B14B-8133-B975D41ADB88}"/>
              </a:ext>
            </a:extLst>
          </p:cNvPr>
          <p:cNvSpPr txBox="1"/>
          <p:nvPr/>
        </p:nvSpPr>
        <p:spPr>
          <a:xfrm>
            <a:off x="-5850127" y="4926695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bg1"/>
                </a:solidFill>
              </a:rPr>
              <a:t>Oq</a:t>
            </a:r>
            <a:r>
              <a:rPr lang="pt-BR" sz="2400" b="1" dirty="0">
                <a:solidFill>
                  <a:schemeClr val="bg1"/>
                </a:solidFill>
              </a:rPr>
              <a:t> cada um vai fazer na </a:t>
            </a:r>
            <a:r>
              <a:rPr lang="pt-BR" sz="2400" b="1" dirty="0" err="1">
                <a:solidFill>
                  <a:schemeClr val="bg1"/>
                </a:solidFill>
              </a:rPr>
              <a:t>proxima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2E22B40-5C63-5C45-9BAA-B6CEC2C21A07}"/>
              </a:ext>
            </a:extLst>
          </p:cNvPr>
          <p:cNvSpPr txBox="1"/>
          <p:nvPr/>
        </p:nvSpPr>
        <p:spPr>
          <a:xfrm>
            <a:off x="-5850128" y="6219854"/>
            <a:ext cx="208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Ferramentas usadas na </a:t>
            </a:r>
            <a:r>
              <a:rPr lang="pt-BR" sz="2400" b="1" dirty="0" err="1">
                <a:solidFill>
                  <a:schemeClr val="bg1"/>
                </a:solidFill>
              </a:rPr>
              <a:t>sprint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FCEBE65-15D6-964E-A666-E3DE9F948114}"/>
              </a:ext>
            </a:extLst>
          </p:cNvPr>
          <p:cNvGrpSpPr/>
          <p:nvPr/>
        </p:nvGrpSpPr>
        <p:grpSpPr>
          <a:xfrm>
            <a:off x="9875127" y="7358446"/>
            <a:ext cx="2774514" cy="1037874"/>
            <a:chOff x="9417486" y="5764369"/>
            <a:chExt cx="2774514" cy="1037874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723EFB42-C2D2-7C42-849E-8EA0E3EC78A4}"/>
                </a:ext>
              </a:extLst>
            </p:cNvPr>
            <p:cNvGrpSpPr/>
            <p:nvPr/>
          </p:nvGrpSpPr>
          <p:grpSpPr>
            <a:xfrm>
              <a:off x="9490727" y="5764369"/>
              <a:ext cx="2701273" cy="1032396"/>
              <a:chOff x="9367984" y="0"/>
              <a:chExt cx="2701273" cy="1032396"/>
            </a:xfrm>
          </p:grpSpPr>
          <p:pic>
            <p:nvPicPr>
              <p:cNvPr id="47" name="Imagem 46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23AA424-C399-5344-A7C5-5DD032C35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7473" y="555347"/>
                <a:ext cx="1595644" cy="477049"/>
              </a:xfrm>
              <a:prstGeom prst="rect">
                <a:avLst/>
              </a:prstGeom>
            </p:spPr>
          </p:pic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8E5DF72C-F5AA-8345-B213-8D83F5ABDDCA}"/>
                  </a:ext>
                </a:extLst>
              </p:cNvPr>
              <p:cNvGrpSpPr/>
              <p:nvPr/>
            </p:nvGrpSpPr>
            <p:grpSpPr>
              <a:xfrm>
                <a:off x="9367984" y="0"/>
                <a:ext cx="2701273" cy="965661"/>
                <a:chOff x="2577452" y="5758230"/>
                <a:chExt cx="2701273" cy="965661"/>
              </a:xfrm>
            </p:grpSpPr>
            <p:pic>
              <p:nvPicPr>
                <p:cNvPr id="49" name="Imagem 48" descr="Uma imagem contendo placa, pare&#10;&#10;Descrição gerada automaticamente">
                  <a:extLst>
                    <a:ext uri="{FF2B5EF4-FFF2-40B4-BE49-F238E27FC236}">
                      <a16:creationId xmlns:a16="http://schemas.microsoft.com/office/drawing/2014/main" id="{15BFC023-746A-5840-92C1-2B8CA4E967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77452" y="5838291"/>
                  <a:ext cx="885600" cy="885600"/>
                </a:xfrm>
                <a:prstGeom prst="rect">
                  <a:avLst/>
                </a:prstGeom>
              </p:spPr>
            </p:pic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DE4BDE9D-E9E2-3B46-BF0A-A56839ACE2A9}"/>
                    </a:ext>
                  </a:extLst>
                </p:cNvPr>
                <p:cNvSpPr txBox="1"/>
                <p:nvPr/>
              </p:nvSpPr>
              <p:spPr>
                <a:xfrm>
                  <a:off x="3419163" y="5758230"/>
                  <a:ext cx="1859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4000" dirty="0">
                      <a:solidFill>
                        <a:srgbClr val="C00000"/>
                      </a:solidFill>
                      <a:latin typeface="Britannic Bold" panose="020B0903060703020204" pitchFamily="34" charset="77"/>
                    </a:rPr>
                    <a:t>TRUNK</a:t>
                  </a:r>
                  <a:endParaRPr lang="pt-BR" sz="1200" dirty="0">
                    <a:solidFill>
                      <a:srgbClr val="C00000"/>
                    </a:solidFill>
                    <a:latin typeface="Britannic Bold" panose="020B0903060703020204" pitchFamily="34" charset="77"/>
                  </a:endParaRPr>
                </a:p>
              </p:txBody>
            </p:sp>
          </p:grpSp>
        </p:grpSp>
        <p:pic>
          <p:nvPicPr>
            <p:cNvPr id="46" name="Imagem 45" descr="Mala de viagem&#10;&#10;Descrição gerada automaticamente">
              <a:extLst>
                <a:ext uri="{FF2B5EF4-FFF2-40B4-BE49-F238E27FC236}">
                  <a16:creationId xmlns:a16="http://schemas.microsoft.com/office/drawing/2014/main" id="{A5B9158E-1F86-1241-903C-A30EDE2A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17486" y="5810744"/>
              <a:ext cx="991499" cy="991499"/>
            </a:xfrm>
            <a:prstGeom prst="rect">
              <a:avLst/>
            </a:prstGeom>
          </p:spPr>
        </p:pic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67C0C3A-832B-3645-90BF-972DB8F74C8F}"/>
              </a:ext>
            </a:extLst>
          </p:cNvPr>
          <p:cNvSpPr txBox="1"/>
          <p:nvPr/>
        </p:nvSpPr>
        <p:spPr>
          <a:xfrm>
            <a:off x="-5863292" y="3423487"/>
            <a:ext cx="208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   </a:t>
            </a:r>
            <a:r>
              <a:rPr lang="pt-BR" sz="2400" b="1" dirty="0" err="1">
                <a:solidFill>
                  <a:schemeClr val="bg1"/>
                </a:solidFill>
              </a:rPr>
              <a:t>Animaçoes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A53D680-EF76-6744-9142-EA04825D709A}"/>
              </a:ext>
            </a:extLst>
          </p:cNvPr>
          <p:cNvSpPr/>
          <p:nvPr/>
        </p:nvSpPr>
        <p:spPr>
          <a:xfrm>
            <a:off x="12494987" y="4005627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Usuários">
            <a:extLst>
              <a:ext uri="{FF2B5EF4-FFF2-40B4-BE49-F238E27FC236}">
                <a16:creationId xmlns:a16="http://schemas.microsoft.com/office/drawing/2014/main" id="{69FFD02A-8898-B144-B7BA-1761AB9663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021042" y="1683329"/>
            <a:ext cx="714969" cy="714969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15315A-6094-6C43-A683-CB0488D00A92}"/>
              </a:ext>
            </a:extLst>
          </p:cNvPr>
          <p:cNvSpPr txBox="1"/>
          <p:nvPr/>
        </p:nvSpPr>
        <p:spPr>
          <a:xfrm>
            <a:off x="-2306073" y="1819140"/>
            <a:ext cx="1461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TAREFAS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2E9489C-9686-9C4A-9F97-CA3E0E46F9A8}"/>
              </a:ext>
            </a:extLst>
          </p:cNvPr>
          <p:cNvSpPr txBox="1"/>
          <p:nvPr/>
        </p:nvSpPr>
        <p:spPr>
          <a:xfrm>
            <a:off x="3948654" y="-1227485"/>
            <a:ext cx="3734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REALIZADO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sp>
        <p:nvSpPr>
          <p:cNvPr id="68" name="Retângulo Arredondado 67">
            <a:extLst>
              <a:ext uri="{FF2B5EF4-FFF2-40B4-BE49-F238E27FC236}">
                <a16:creationId xmlns:a16="http://schemas.microsoft.com/office/drawing/2014/main" id="{5F46E6CA-4EF8-C64D-B1B3-DC683FAA2EA7}"/>
              </a:ext>
            </a:extLst>
          </p:cNvPr>
          <p:cNvSpPr/>
          <p:nvPr/>
        </p:nvSpPr>
        <p:spPr>
          <a:xfrm>
            <a:off x="-430307" y="-125506"/>
            <a:ext cx="3945697" cy="7105426"/>
          </a:xfrm>
          <a:prstGeom prst="roundRect">
            <a:avLst/>
          </a:prstGeom>
          <a:solidFill>
            <a:srgbClr val="323E50"/>
          </a:solidFill>
          <a:ln>
            <a:solidFill>
              <a:srgbClr val="32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C8832E57-6FB2-1A4B-9367-DB4266F82327}"/>
              </a:ext>
            </a:extLst>
          </p:cNvPr>
          <p:cNvGrpSpPr/>
          <p:nvPr/>
        </p:nvGrpSpPr>
        <p:grpSpPr>
          <a:xfrm>
            <a:off x="270139" y="258430"/>
            <a:ext cx="438521" cy="265075"/>
            <a:chOff x="133830" y="216682"/>
            <a:chExt cx="438521" cy="265075"/>
          </a:xfrm>
        </p:grpSpPr>
        <p:cxnSp>
          <p:nvCxnSpPr>
            <p:cNvPr id="70" name="Conector Reto 69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F15665BF-E730-F94F-B892-03A59993BDCF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7381CAAD-1921-B74B-8988-4C45E41B215A}"/>
                </a:ext>
              </a:extLst>
            </p:cNvPr>
            <p:cNvCxnSpPr>
              <a:cxnSpLocks/>
            </p:cNvCxnSpPr>
            <p:nvPr/>
          </p:nvCxnSpPr>
          <p:spPr>
            <a:xfrm>
              <a:off x="133830" y="351748"/>
              <a:ext cx="438521" cy="0"/>
            </a:xfrm>
            <a:prstGeom prst="line">
              <a:avLst/>
            </a:prstGeom>
            <a:ln w="76200">
              <a:solidFill>
                <a:srgbClr val="DAB44B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48BD32CD-B3FC-B241-AAF9-08DDB6FE8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830" y="216682"/>
              <a:ext cx="438521" cy="265075"/>
            </a:xfrm>
            <a:prstGeom prst="line">
              <a:avLst/>
            </a:prstGeom>
            <a:ln w="76200">
              <a:solidFill>
                <a:srgbClr val="DA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tângulo Arredondado 72">
            <a:hlinkClick r:id="rId12" action="ppaction://hlinksldjump"/>
            <a:extLst>
              <a:ext uri="{FF2B5EF4-FFF2-40B4-BE49-F238E27FC236}">
                <a16:creationId xmlns:a16="http://schemas.microsoft.com/office/drawing/2014/main" id="{E391E6A7-0E36-E448-8633-C4EEAB428570}"/>
              </a:ext>
            </a:extLst>
          </p:cNvPr>
          <p:cNvSpPr/>
          <p:nvPr/>
        </p:nvSpPr>
        <p:spPr>
          <a:xfrm>
            <a:off x="229126" y="890157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Arredondado 73">
            <a:hlinkClick r:id="rId13" action="ppaction://hlinksldjump"/>
            <a:extLst>
              <a:ext uri="{FF2B5EF4-FFF2-40B4-BE49-F238E27FC236}">
                <a16:creationId xmlns:a16="http://schemas.microsoft.com/office/drawing/2014/main" id="{F024B512-7120-0042-B59F-EA4D849977FD}"/>
              </a:ext>
            </a:extLst>
          </p:cNvPr>
          <p:cNvSpPr/>
          <p:nvPr/>
        </p:nvSpPr>
        <p:spPr>
          <a:xfrm>
            <a:off x="229126" y="183439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Arredondado 74">
            <a:hlinkClick r:id="rId14" action="ppaction://hlinksldjump"/>
            <a:extLst>
              <a:ext uri="{FF2B5EF4-FFF2-40B4-BE49-F238E27FC236}">
                <a16:creationId xmlns:a16="http://schemas.microsoft.com/office/drawing/2014/main" id="{D4D8F09F-CADB-824D-A516-4B50A5F22A97}"/>
              </a:ext>
            </a:extLst>
          </p:cNvPr>
          <p:cNvSpPr/>
          <p:nvPr/>
        </p:nvSpPr>
        <p:spPr>
          <a:xfrm>
            <a:off x="215162" y="2778633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etângulo Arredondado 75">
            <a:hlinkClick r:id="rId15" action="ppaction://hlinksldjump"/>
            <a:extLst>
              <a:ext uri="{FF2B5EF4-FFF2-40B4-BE49-F238E27FC236}">
                <a16:creationId xmlns:a16="http://schemas.microsoft.com/office/drawing/2014/main" id="{CDE15F73-54B0-B445-8041-E4E68CE719FC}"/>
              </a:ext>
            </a:extLst>
          </p:cNvPr>
          <p:cNvSpPr/>
          <p:nvPr/>
        </p:nvSpPr>
        <p:spPr>
          <a:xfrm>
            <a:off x="208237" y="3722871"/>
            <a:ext cx="2973947" cy="6401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Arredondado 76">
            <a:hlinkClick r:id="rId16" action="ppaction://hlinksldjump"/>
            <a:extLst>
              <a:ext uri="{FF2B5EF4-FFF2-40B4-BE49-F238E27FC236}">
                <a16:creationId xmlns:a16="http://schemas.microsoft.com/office/drawing/2014/main" id="{2924775E-295E-E341-A42C-D13CC47577A4}"/>
              </a:ext>
            </a:extLst>
          </p:cNvPr>
          <p:cNvSpPr/>
          <p:nvPr/>
        </p:nvSpPr>
        <p:spPr>
          <a:xfrm>
            <a:off x="208236" y="4667109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Arredondado 77">
            <a:hlinkClick r:id="rId17" action="ppaction://hlinksldjump"/>
            <a:extLst>
              <a:ext uri="{FF2B5EF4-FFF2-40B4-BE49-F238E27FC236}">
                <a16:creationId xmlns:a16="http://schemas.microsoft.com/office/drawing/2014/main" id="{03C2BF79-ACF6-E74C-937D-819330AD4C9C}"/>
              </a:ext>
            </a:extLst>
          </p:cNvPr>
          <p:cNvSpPr/>
          <p:nvPr/>
        </p:nvSpPr>
        <p:spPr>
          <a:xfrm>
            <a:off x="177116" y="5611345"/>
            <a:ext cx="2973947" cy="640161"/>
          </a:xfrm>
          <a:prstGeom prst="roundRect">
            <a:avLst/>
          </a:prstGeom>
          <a:solidFill>
            <a:srgbClr val="323E50"/>
          </a:solidFill>
          <a:ln>
            <a:noFill/>
          </a:ln>
          <a:effectLst>
            <a:outerShdw blurRad="63500" sx="105000" sy="105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243C72E6-B547-2C46-A703-C4DC821D9F0C}"/>
              </a:ext>
            </a:extLst>
          </p:cNvPr>
          <p:cNvGrpSpPr/>
          <p:nvPr/>
        </p:nvGrpSpPr>
        <p:grpSpPr>
          <a:xfrm>
            <a:off x="271658" y="894237"/>
            <a:ext cx="1243817" cy="603417"/>
            <a:chOff x="-269083" y="846631"/>
            <a:chExt cx="1660175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0" name="Gráfico 79" descr="Templo asiático">
              <a:hlinkClick r:id="rId12" action="ppaction://hlinksldjump"/>
              <a:extLst>
                <a:ext uri="{FF2B5EF4-FFF2-40B4-BE49-F238E27FC236}">
                  <a16:creationId xmlns:a16="http://schemas.microsoft.com/office/drawing/2014/main" id="{E78CD547-AEF3-EB41-AD54-C4F555DD8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269083" y="846631"/>
              <a:ext cx="714969" cy="714969"/>
            </a:xfrm>
            <a:prstGeom prst="rect">
              <a:avLst/>
            </a:prstGeom>
          </p:spPr>
        </p:pic>
        <p:sp>
          <p:nvSpPr>
            <p:cNvPr id="81" name="CaixaDeTexto 80">
              <a:hlinkClick r:id="rId12" action="ppaction://hlinksldjump"/>
              <a:extLst>
                <a:ext uri="{FF2B5EF4-FFF2-40B4-BE49-F238E27FC236}">
                  <a16:creationId xmlns:a16="http://schemas.microsoft.com/office/drawing/2014/main" id="{A60E7AB7-0A4B-7048-9162-AA49CCA32D29}"/>
                </a:ext>
              </a:extLst>
            </p:cNvPr>
            <p:cNvSpPr txBox="1"/>
            <p:nvPr/>
          </p:nvSpPr>
          <p:spPr>
            <a:xfrm>
              <a:off x="384085" y="983525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C75C76A-E28F-934D-ACBA-368B7B05860C}"/>
              </a:ext>
            </a:extLst>
          </p:cNvPr>
          <p:cNvGrpSpPr/>
          <p:nvPr/>
        </p:nvGrpSpPr>
        <p:grpSpPr>
          <a:xfrm>
            <a:off x="271817" y="1875378"/>
            <a:ext cx="1697024" cy="603417"/>
            <a:chOff x="-272383" y="1818768"/>
            <a:chExt cx="2265083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3" name="Gráfico 82" descr="Apresentação com lista de verificação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6583E08-B962-2A4B-ABEB-153083B1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272383" y="1818768"/>
              <a:ext cx="714969" cy="714969"/>
            </a:xfrm>
            <a:prstGeom prst="rect">
              <a:avLst/>
            </a:prstGeom>
          </p:spPr>
        </p:pic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7D2176D-2B97-AF4F-B1CF-90D2174B4310}"/>
                </a:ext>
              </a:extLst>
            </p:cNvPr>
            <p:cNvSpPr txBox="1"/>
            <p:nvPr/>
          </p:nvSpPr>
          <p:spPr>
            <a:xfrm>
              <a:off x="294475" y="1866759"/>
              <a:ext cx="169822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REALIZADO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7C80FB-237E-9241-98BE-3F97A09902CF}"/>
              </a:ext>
            </a:extLst>
          </p:cNvPr>
          <p:cNvGrpSpPr/>
          <p:nvPr/>
        </p:nvGrpSpPr>
        <p:grpSpPr>
          <a:xfrm>
            <a:off x="195372" y="2840178"/>
            <a:ext cx="1725362" cy="517070"/>
            <a:chOff x="-258749" y="2859953"/>
            <a:chExt cx="2302913" cy="6126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6" name="Gráfico 85" descr="Smartphone">
              <a:extLst>
                <a:ext uri="{FF2B5EF4-FFF2-40B4-BE49-F238E27FC236}">
                  <a16:creationId xmlns:a16="http://schemas.microsoft.com/office/drawing/2014/main" id="{F669CB2D-6845-C444-AF50-4E067514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258749" y="2859953"/>
              <a:ext cx="685107" cy="612659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2DE8E94-563D-364B-AE2E-58A401C6E540}"/>
                </a:ext>
              </a:extLst>
            </p:cNvPr>
            <p:cNvSpPr txBox="1"/>
            <p:nvPr/>
          </p:nvSpPr>
          <p:spPr>
            <a:xfrm>
              <a:off x="229372" y="2887070"/>
              <a:ext cx="1814792" cy="47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SIMULAÇÃO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306D2DD3-EFC1-0440-BD46-4B43F3414558}"/>
              </a:ext>
            </a:extLst>
          </p:cNvPr>
          <p:cNvGrpSpPr/>
          <p:nvPr/>
        </p:nvGrpSpPr>
        <p:grpSpPr>
          <a:xfrm>
            <a:off x="268624" y="3743265"/>
            <a:ext cx="1498097" cy="603417"/>
            <a:chOff x="-221086" y="3935157"/>
            <a:chExt cx="1999576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9" name="Gráfico 88" descr="Setas de Divisão">
              <a:extLst>
                <a:ext uri="{FF2B5EF4-FFF2-40B4-BE49-F238E27FC236}">
                  <a16:creationId xmlns:a16="http://schemas.microsoft.com/office/drawing/2014/main" id="{DBDC8BC2-E07D-9F4A-A478-CD0DC34B2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221086" y="3935157"/>
              <a:ext cx="714969" cy="714969"/>
            </a:xfrm>
            <a:prstGeom prst="rect">
              <a:avLst/>
            </a:prstGeom>
          </p:spPr>
        </p:pic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6B84DE27-58CF-E24B-A1EE-A80297317EA3}"/>
                </a:ext>
              </a:extLst>
            </p:cNvPr>
            <p:cNvSpPr txBox="1"/>
            <p:nvPr/>
          </p:nvSpPr>
          <p:spPr>
            <a:xfrm>
              <a:off x="401196" y="3996756"/>
              <a:ext cx="13772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SPRINT 2</a:t>
              </a: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06DDC6B9-89B4-9F46-AAD6-C5676092500A}"/>
              </a:ext>
            </a:extLst>
          </p:cNvPr>
          <p:cNvGrpSpPr/>
          <p:nvPr/>
        </p:nvGrpSpPr>
        <p:grpSpPr>
          <a:xfrm>
            <a:off x="197856" y="4682418"/>
            <a:ext cx="2129698" cy="603417"/>
            <a:chOff x="-225571" y="4958963"/>
            <a:chExt cx="2842597" cy="714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2" name="Gráfico 91" descr="Engrenagens">
              <a:extLst>
                <a:ext uri="{FF2B5EF4-FFF2-40B4-BE49-F238E27FC236}">
                  <a16:creationId xmlns:a16="http://schemas.microsoft.com/office/drawing/2014/main" id="{83010D5C-76A3-4143-BE72-C3456EEE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-225571" y="4958963"/>
              <a:ext cx="714969" cy="714969"/>
            </a:xfrm>
            <a:prstGeom prst="rect">
              <a:avLst/>
            </a:prstGeom>
          </p:spPr>
        </p:pic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6609F95C-4295-D147-AE2A-E8ABD675ACAD}"/>
                </a:ext>
              </a:extLst>
            </p:cNvPr>
            <p:cNvSpPr txBox="1"/>
            <p:nvPr/>
          </p:nvSpPr>
          <p:spPr>
            <a:xfrm>
              <a:off x="442585" y="5107635"/>
              <a:ext cx="21744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5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FERRAMENTAS</a:t>
              </a:r>
            </a:p>
          </p:txBody>
        </p:sp>
      </p:grp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DF2CBB05-C382-D44F-AB79-0FE5658C6AFB}"/>
              </a:ext>
            </a:extLst>
          </p:cNvPr>
          <p:cNvSpPr txBox="1"/>
          <p:nvPr/>
        </p:nvSpPr>
        <p:spPr>
          <a:xfrm>
            <a:off x="873251" y="5692244"/>
            <a:ext cx="631381" cy="402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INFO</a:t>
            </a:r>
          </a:p>
        </p:txBody>
      </p:sp>
      <p:sp>
        <p:nvSpPr>
          <p:cNvPr id="97" name="Retângulo Arredondado 96">
            <a:extLst>
              <a:ext uri="{FF2B5EF4-FFF2-40B4-BE49-F238E27FC236}">
                <a16:creationId xmlns:a16="http://schemas.microsoft.com/office/drawing/2014/main" id="{E5A47BAC-374F-E44F-8CD7-E2BE55277411}"/>
              </a:ext>
            </a:extLst>
          </p:cNvPr>
          <p:cNvSpPr/>
          <p:nvPr/>
        </p:nvSpPr>
        <p:spPr>
          <a:xfrm>
            <a:off x="270138" y="846631"/>
            <a:ext cx="3114349" cy="752047"/>
          </a:xfrm>
          <a:prstGeom prst="roundRect">
            <a:avLst/>
          </a:prstGeom>
          <a:noFill/>
          <a:ln>
            <a:noFill/>
          </a:ln>
          <a:effectLst>
            <a:outerShdw blurRad="63500" sx="200000" sy="20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F04A63BD-B796-F94D-ADF1-4BD75F99A3ED}"/>
              </a:ext>
            </a:extLst>
          </p:cNvPr>
          <p:cNvSpPr/>
          <p:nvPr/>
        </p:nvSpPr>
        <p:spPr>
          <a:xfrm>
            <a:off x="8068849" y="-1227485"/>
            <a:ext cx="3851493" cy="8610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8" name="Gráfico 97" descr="Início">
            <a:hlinkClick r:id="rId13" action="ppaction://hlinksldjump"/>
            <a:extLst>
              <a:ext uri="{FF2B5EF4-FFF2-40B4-BE49-F238E27FC236}">
                <a16:creationId xmlns:a16="http://schemas.microsoft.com/office/drawing/2014/main" id="{5277DE41-C43F-F94F-BD60-0DCB4B3C9EE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50352" y="-1100393"/>
            <a:ext cx="517862" cy="517862"/>
          </a:xfrm>
          <a:prstGeom prst="rect">
            <a:avLst/>
          </a:prstGeom>
          <a:effectLst>
            <a:outerShdw blurRad="63500" sx="116000" sy="116000" algn="ctr" rotWithShape="0">
              <a:prstClr val="black">
                <a:alpha val="47000"/>
              </a:prstClr>
            </a:outerShdw>
          </a:effectLst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1DC94C6A-A318-0B4F-9289-E88B8580C96E}"/>
              </a:ext>
            </a:extLst>
          </p:cNvPr>
          <p:cNvSpPr/>
          <p:nvPr/>
        </p:nvSpPr>
        <p:spPr>
          <a:xfrm>
            <a:off x="11095819" y="-553917"/>
            <a:ext cx="97113" cy="97113"/>
          </a:xfrm>
          <a:prstGeom prst="ellipse">
            <a:avLst/>
          </a:prstGeom>
          <a:solidFill>
            <a:srgbClr val="323E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CaixaDeTexto 99">
            <a:hlinkClick r:id="rId30" action="ppaction://hlinksldjump"/>
            <a:extLst>
              <a:ext uri="{FF2B5EF4-FFF2-40B4-BE49-F238E27FC236}">
                <a16:creationId xmlns:a16="http://schemas.microsoft.com/office/drawing/2014/main" id="{D986446C-41DB-1D47-9749-E3CDA77C65AC}"/>
              </a:ext>
            </a:extLst>
          </p:cNvPr>
          <p:cNvSpPr txBox="1"/>
          <p:nvPr/>
        </p:nvSpPr>
        <p:spPr>
          <a:xfrm>
            <a:off x="9023969" y="-1026128"/>
            <a:ext cx="76027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27000" sx="107000" sy="107000" algn="ctr" rotWithShape="0">
                    <a:prstClr val="black">
                      <a:alpha val="48000"/>
                    </a:prstClr>
                  </a:outerShdw>
                </a:effectLst>
              </a:rPr>
              <a:t>M.A.S</a:t>
            </a:r>
          </a:p>
        </p:txBody>
      </p:sp>
      <p:sp>
        <p:nvSpPr>
          <p:cNvPr id="101" name="CaixaDeTexto 100">
            <a:hlinkClick r:id="rId31" action="ppaction://hlinksldjump"/>
            <a:extLst>
              <a:ext uri="{FF2B5EF4-FFF2-40B4-BE49-F238E27FC236}">
                <a16:creationId xmlns:a16="http://schemas.microsoft.com/office/drawing/2014/main" id="{8CEEF314-44E2-A341-B19D-7F88661A2BD6}"/>
              </a:ext>
            </a:extLst>
          </p:cNvPr>
          <p:cNvSpPr txBox="1"/>
          <p:nvPr/>
        </p:nvSpPr>
        <p:spPr>
          <a:xfrm>
            <a:off x="9888667" y="-1026128"/>
            <a:ext cx="661143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P.P.L.</a:t>
            </a:r>
          </a:p>
        </p:txBody>
      </p:sp>
      <p:sp>
        <p:nvSpPr>
          <p:cNvPr id="102" name="CaixaDeTexto 101">
            <a:hlinkClick r:id="rId32" action="ppaction://hlinksldjump"/>
            <a:extLst>
              <a:ext uri="{FF2B5EF4-FFF2-40B4-BE49-F238E27FC236}">
                <a16:creationId xmlns:a16="http://schemas.microsoft.com/office/drawing/2014/main" id="{71B31C19-724E-604F-BD0E-081AE5A27219}"/>
              </a:ext>
            </a:extLst>
          </p:cNvPr>
          <p:cNvSpPr txBox="1"/>
          <p:nvPr/>
        </p:nvSpPr>
        <p:spPr>
          <a:xfrm>
            <a:off x="10669695" y="-1042292"/>
            <a:ext cx="949362" cy="369332"/>
          </a:xfrm>
          <a:prstGeom prst="rect">
            <a:avLst/>
          </a:prstGeom>
          <a:noFill/>
          <a:effectLst>
            <a:outerShdw blurRad="63500" sx="22000" sy="22000" algn="ctr" rotWithShape="0">
              <a:prstClr val="black">
                <a:alpha val="75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323E50"/>
                </a:solidFill>
                <a:effectLst>
                  <a:outerShdw blurRad="139700" sx="105000" sy="105000" algn="ctr" rotWithShape="0">
                    <a:prstClr val="black">
                      <a:alpha val="48000"/>
                    </a:prstClr>
                  </a:outerShdw>
                </a:effectLst>
              </a:rPr>
              <a:t>R.A.P.O.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028A834D-9145-BE41-8FC1-323F3C7C00E8}"/>
              </a:ext>
            </a:extLst>
          </p:cNvPr>
          <p:cNvSpPr txBox="1"/>
          <p:nvPr/>
        </p:nvSpPr>
        <p:spPr>
          <a:xfrm>
            <a:off x="3952326" y="498054"/>
            <a:ext cx="5533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spc="300" dirty="0">
                <a:solidFill>
                  <a:srgbClr val="DAB44B"/>
                </a:solidFill>
                <a:latin typeface="Impact" panose="020B0806030902050204" pitchFamily="34" charset="0"/>
              </a:rPr>
              <a:t>PLANEJAMENTO  </a:t>
            </a:r>
            <a:endParaRPr lang="pt-BR" sz="6000" b="1" dirty="0">
              <a:solidFill>
                <a:srgbClr val="DAB44B"/>
              </a:solidFill>
              <a:latin typeface="Impact" panose="020B0806030902050204" pitchFamily="34" charset="0"/>
            </a:endParaRPr>
          </a:p>
        </p:txBody>
      </p:sp>
      <p:pic>
        <p:nvPicPr>
          <p:cNvPr id="104" name="Gráfico 103" descr="Informações">
            <a:extLst>
              <a:ext uri="{FF2B5EF4-FFF2-40B4-BE49-F238E27FC236}">
                <a16:creationId xmlns:a16="http://schemas.microsoft.com/office/drawing/2014/main" id="{381387A5-63D3-4245-A000-B19764E4E4F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85128" y="5686549"/>
            <a:ext cx="535661" cy="495448"/>
          </a:xfrm>
          <a:prstGeom prst="rect">
            <a:avLst/>
          </a:prstGeom>
        </p:spPr>
      </p:pic>
      <p:pic>
        <p:nvPicPr>
          <p:cNvPr id="4" name="Gráfico 3" descr="Projetor">
            <a:hlinkClick r:id="rId14" action="ppaction://hlinksldjump"/>
            <a:extLst>
              <a:ext uri="{FF2B5EF4-FFF2-40B4-BE49-F238E27FC236}">
                <a16:creationId xmlns:a16="http://schemas.microsoft.com/office/drawing/2014/main" id="{237B01C1-3264-F344-B4BF-1722C19EA93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757048" y="3132290"/>
            <a:ext cx="611753" cy="611753"/>
          </a:xfrm>
          <a:prstGeom prst="rect">
            <a:avLst/>
          </a:prstGeom>
          <a:effectLst>
            <a:outerShdw blurRad="63500" sx="111000" sy="111000" algn="ctr" rotWithShape="0">
              <a:prstClr val="black">
                <a:alpha val="67000"/>
              </a:prstClr>
            </a:outerShdw>
          </a:effectLst>
        </p:spPr>
      </p:pic>
      <p:pic>
        <p:nvPicPr>
          <p:cNvPr id="6" name="Gráfico 5" descr="Tela sensível ao toque">
            <a:hlinkClick r:id="rId37" action="ppaction://hlinksldjump"/>
            <a:extLst>
              <a:ext uri="{FF2B5EF4-FFF2-40B4-BE49-F238E27FC236}">
                <a16:creationId xmlns:a16="http://schemas.microsoft.com/office/drawing/2014/main" id="{AFB4464B-F234-D349-86E4-7AF0A360A34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2835247" y="3795253"/>
            <a:ext cx="517862" cy="517862"/>
          </a:xfrm>
          <a:prstGeom prst="rect">
            <a:avLst/>
          </a:prstGeom>
          <a:effectLst>
            <a:outerShdw blurRad="63500" sx="107000" sy="107000" algn="ctr" rotWithShape="0">
              <a:prstClr val="black">
                <a:alpha val="71000"/>
              </a:prstClr>
            </a:outerShdw>
          </a:effectLst>
        </p:spPr>
      </p:pic>
      <p:grpSp>
        <p:nvGrpSpPr>
          <p:cNvPr id="94" name="Agrupar 93">
            <a:extLst>
              <a:ext uri="{FF2B5EF4-FFF2-40B4-BE49-F238E27FC236}">
                <a16:creationId xmlns:a16="http://schemas.microsoft.com/office/drawing/2014/main" id="{F6059BB4-A098-7D41-A058-200528A8E341}"/>
              </a:ext>
            </a:extLst>
          </p:cNvPr>
          <p:cNvGrpSpPr/>
          <p:nvPr/>
        </p:nvGrpSpPr>
        <p:grpSpPr>
          <a:xfrm>
            <a:off x="12494987" y="1044716"/>
            <a:ext cx="8273350" cy="3501333"/>
            <a:chOff x="3925866" y="1349143"/>
            <a:chExt cx="8273350" cy="3501333"/>
          </a:xfrm>
        </p:grpSpPr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C4B3F373-7E90-F348-BD99-FEC58E57E479}"/>
                </a:ext>
              </a:extLst>
            </p:cNvPr>
            <p:cNvSpPr txBox="1"/>
            <p:nvPr/>
          </p:nvSpPr>
          <p:spPr>
            <a:xfrm>
              <a:off x="3925866" y="2517804"/>
              <a:ext cx="39964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Entre em contato</a:t>
              </a:r>
              <a:endParaRPr lang="pt-B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B61D2888-E5AF-364B-8C41-A941579E5BC4}"/>
                </a:ext>
              </a:extLst>
            </p:cNvPr>
            <p:cNvSpPr txBox="1"/>
            <p:nvPr/>
          </p:nvSpPr>
          <p:spPr>
            <a:xfrm>
              <a:off x="4024497" y="3081312"/>
              <a:ext cx="48483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Paolo: </a:t>
              </a:r>
              <a:r>
                <a:rPr lang="pt-BR" dirty="0">
                  <a:hlinkClick r:id="rId40"/>
                </a:rPr>
                <a:t>paolo.prodossimo.lopes@gmail.com</a:t>
              </a:r>
              <a:endParaRPr lang="pt-BR" dirty="0"/>
            </a:p>
            <a:p>
              <a:r>
                <a:rPr lang="pt-BR" b="1" dirty="0"/>
                <a:t>Marcelo: </a:t>
              </a:r>
              <a:r>
                <a:rPr lang="pt-BR" u="sng" dirty="0">
                  <a:hlinkClick r:id="rId41"/>
                </a:rPr>
                <a:t>marceloabisquarisi@gmail.com</a:t>
              </a:r>
              <a:endParaRPr lang="pt-BR" dirty="0"/>
            </a:p>
            <a:p>
              <a:r>
                <a:rPr lang="pt-BR" b="1" dirty="0"/>
                <a:t>Raphael: </a:t>
              </a:r>
              <a:r>
                <a:rPr lang="pt-BR" u="sng" dirty="0">
                  <a:hlinkClick r:id="rId42"/>
                </a:rPr>
                <a:t>rap.oliveira@usp.br</a:t>
              </a:r>
              <a:endParaRPr lang="pt-BR" dirty="0"/>
            </a:p>
          </p:txBody>
        </p:sp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49A33C17-7CF1-EF42-8A9C-6A4D6638984C}"/>
                </a:ext>
              </a:extLst>
            </p:cNvPr>
            <p:cNvSpPr txBox="1"/>
            <p:nvPr/>
          </p:nvSpPr>
          <p:spPr>
            <a:xfrm>
              <a:off x="8375687" y="1349143"/>
              <a:ext cx="3823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323E50"/>
                  </a:solidFill>
                </a:rPr>
                <a:t>Baixe a apresentação</a:t>
              </a:r>
              <a:endParaRPr lang="pt-BR" sz="1400" b="1" dirty="0">
                <a:solidFill>
                  <a:srgbClr val="323E50"/>
                </a:solidFill>
              </a:endParaRPr>
            </a:p>
          </p:txBody>
        </p:sp>
        <p:pic>
          <p:nvPicPr>
            <p:cNvPr id="107" name="Imagem 106" descr="Código QR&#10;&#10;Descrição gerada automaticamente">
              <a:extLst>
                <a:ext uri="{FF2B5EF4-FFF2-40B4-BE49-F238E27FC236}">
                  <a16:creationId xmlns:a16="http://schemas.microsoft.com/office/drawing/2014/main" id="{1447C9A6-F70C-4B4B-BECA-6DBC65ADD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9283321" y="2169513"/>
              <a:ext cx="1861780" cy="2680963"/>
            </a:xfrm>
            <a:prstGeom prst="rect">
              <a:avLst/>
            </a:prstGeom>
          </p:spPr>
        </p:pic>
      </p:grpSp>
      <p:pic>
        <p:nvPicPr>
          <p:cNvPr id="108" name="Imagem 107">
            <a:extLst>
              <a:ext uri="{FF2B5EF4-FFF2-40B4-BE49-F238E27FC236}">
                <a16:creationId xmlns:a16="http://schemas.microsoft.com/office/drawing/2014/main" id="{F7E5E28E-4DB1-0A44-8A1D-B312E8B81C4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2544424" y="2462589"/>
            <a:ext cx="2651511" cy="3536930"/>
          </a:xfrm>
          <a:prstGeom prst="rect">
            <a:avLst/>
          </a:prstGeom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7B0484A3-8FFC-0943-B5A6-F40C7252D71F}"/>
              </a:ext>
            </a:extLst>
          </p:cNvPr>
          <p:cNvGrpSpPr/>
          <p:nvPr/>
        </p:nvGrpSpPr>
        <p:grpSpPr>
          <a:xfrm>
            <a:off x="12506067" y="2028969"/>
            <a:ext cx="3318282" cy="3181547"/>
            <a:chOff x="8024738" y="2004075"/>
            <a:chExt cx="3318282" cy="3181547"/>
          </a:xfrm>
        </p:grpSpPr>
        <p:pic>
          <p:nvPicPr>
            <p:cNvPr id="110" name="Gráfico 109" descr="Ferramentas de mineração">
              <a:extLst>
                <a:ext uri="{FF2B5EF4-FFF2-40B4-BE49-F238E27FC236}">
                  <a16:creationId xmlns:a16="http://schemas.microsoft.com/office/drawing/2014/main" id="{AE9B8BE1-C0B4-DF4B-9F49-80A95280F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8168312" y="2010914"/>
              <a:ext cx="3174708" cy="3174708"/>
            </a:xfrm>
            <a:prstGeom prst="rect">
              <a:avLst/>
            </a:prstGeom>
          </p:spPr>
        </p:pic>
        <p:pic>
          <p:nvPicPr>
            <p:cNvPr id="111" name="Gráfico 110" descr="Ferramentas de mineração">
              <a:extLst>
                <a:ext uri="{FF2B5EF4-FFF2-40B4-BE49-F238E27FC236}">
                  <a16:creationId xmlns:a16="http://schemas.microsoft.com/office/drawing/2014/main" id="{8DD1ACF8-1B3C-3941-83F2-7FE8A056E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8024738" y="2004075"/>
              <a:ext cx="3174708" cy="3174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91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1380</Words>
  <Application>Microsoft Macintosh PowerPoint</Application>
  <PresentationFormat>Widescreen</PresentationFormat>
  <Paragraphs>385</Paragraphs>
  <Slides>11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Britannic Bold</vt:lpstr>
      <vt:lpstr>Calibri</vt:lpstr>
      <vt:lpstr>Calibri Light</vt:lpstr>
      <vt:lpstr>Cambria Math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PAOLO PRODOSSIMO LOPES</dc:creator>
  <cp:lastModifiedBy>PAOLO PRODOSSIMO LOPES</cp:lastModifiedBy>
  <cp:revision>49</cp:revision>
  <dcterms:created xsi:type="dcterms:W3CDTF">2020-10-06T23:59:41Z</dcterms:created>
  <dcterms:modified xsi:type="dcterms:W3CDTF">2020-10-16T19:43:24Z</dcterms:modified>
</cp:coreProperties>
</file>